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PT Serif" panose="020A0603040505020204" pitchFamily="18" charset="0"/>
      <p:regular r:id="rId47"/>
      <p:bold r:id="rId48"/>
      <p:italic r:id="rId49"/>
      <p:boldItalic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Roboto Condensed Light" panose="02000000000000000000" pitchFamily="2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edd8bf473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edd8bf473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edd8bf473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edd8bf473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edd8bf473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edd8bf473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edd8bf473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edd8bf473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edd8bf473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edd8bf473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edd8bf473e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edd8bf473e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edd8bf473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edd8bf473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edd8bf473e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edd8bf473e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edd8bf473e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edd8bf473e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edd8bf473e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edd8bf473e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8ca4ddc16_0_48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8ca4ddc16_0_48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78b7be57bf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78b7be57bf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edd8bf473e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edd8bf473e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edd8bf473e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edd8bf473e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edd8bf473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edd8bf473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edd8bf473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edd8bf473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039af3480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039af3480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edd8bf473e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edd8bf473e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edd8bf473e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edd8bf473e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dd8bf473e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dd8bf473e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b4e82634fe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b4e82634fe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039af348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039af348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edd8bf473e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1edd8bf473e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edd8bf473e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edd8bf473e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021ecd1023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021ecd1023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02237d31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02237d31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039af34803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039af34803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037cff80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2037cff80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047cc92d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2047cc92d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047cc92df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2047cc92df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047cc92df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2047cc92df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047cc92df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047cc92df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e14a965ca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ae14a965ca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8ca4ddc16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8ca4ddc16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039af3480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039af3480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e14a965c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e14a965c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edd8bf473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edd8bf473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039af3480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039af3480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8b7be57bf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78b7be57bf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06525" y="1111675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477324" y="1301073"/>
            <a:ext cx="2797260" cy="2853521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74507" y="4297003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02864" y="4222175"/>
            <a:ext cx="538279" cy="54875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969549" y="749425"/>
            <a:ext cx="669261" cy="683667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3600" y="2070000"/>
            <a:ext cx="4363200" cy="15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2800" y="3625200"/>
            <a:ext cx="40104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904368" y="18023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321100" y="1158675"/>
            <a:ext cx="3109658" cy="3138321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287043" y="67728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646581" y="462823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7228500" y="1004450"/>
            <a:ext cx="679371" cy="688454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flipH="1">
            <a:off x="874604" y="1025660"/>
            <a:ext cx="455989" cy="455943"/>
          </a:xfrm>
          <a:custGeom>
            <a:avLst/>
            <a:gdLst/>
            <a:ahLst/>
            <a:cxnLst/>
            <a:rect l="l" t="t" r="r" b="b"/>
            <a:pathLst>
              <a:path w="9929" h="9928" extrusionOk="0">
                <a:moveTo>
                  <a:pt x="4965" y="0"/>
                </a:moveTo>
                <a:lnTo>
                  <a:pt x="4447" y="24"/>
                </a:lnTo>
                <a:lnTo>
                  <a:pt x="3953" y="94"/>
                </a:lnTo>
                <a:lnTo>
                  <a:pt x="3483" y="235"/>
                </a:lnTo>
                <a:lnTo>
                  <a:pt x="3036" y="400"/>
                </a:lnTo>
                <a:lnTo>
                  <a:pt x="2589" y="588"/>
                </a:lnTo>
                <a:lnTo>
                  <a:pt x="2189" y="847"/>
                </a:lnTo>
                <a:lnTo>
                  <a:pt x="1812" y="1129"/>
                </a:lnTo>
                <a:lnTo>
                  <a:pt x="1459" y="1459"/>
                </a:lnTo>
                <a:lnTo>
                  <a:pt x="1130" y="1812"/>
                </a:lnTo>
                <a:lnTo>
                  <a:pt x="848" y="2188"/>
                </a:lnTo>
                <a:lnTo>
                  <a:pt x="589" y="2588"/>
                </a:lnTo>
                <a:lnTo>
                  <a:pt x="377" y="3035"/>
                </a:lnTo>
                <a:lnTo>
                  <a:pt x="213" y="3482"/>
                </a:lnTo>
                <a:lnTo>
                  <a:pt x="95" y="3952"/>
                </a:lnTo>
                <a:lnTo>
                  <a:pt x="24" y="4446"/>
                </a:lnTo>
                <a:lnTo>
                  <a:pt x="1" y="4964"/>
                </a:lnTo>
                <a:lnTo>
                  <a:pt x="24" y="5481"/>
                </a:lnTo>
                <a:lnTo>
                  <a:pt x="95" y="5975"/>
                </a:lnTo>
                <a:lnTo>
                  <a:pt x="213" y="6446"/>
                </a:lnTo>
                <a:lnTo>
                  <a:pt x="377" y="6893"/>
                </a:lnTo>
                <a:lnTo>
                  <a:pt x="589" y="7340"/>
                </a:lnTo>
                <a:lnTo>
                  <a:pt x="848" y="7740"/>
                </a:lnTo>
                <a:lnTo>
                  <a:pt x="1130" y="8116"/>
                </a:lnTo>
                <a:lnTo>
                  <a:pt x="1459" y="8469"/>
                </a:lnTo>
                <a:lnTo>
                  <a:pt x="1812" y="8798"/>
                </a:lnTo>
                <a:lnTo>
                  <a:pt x="2189" y="9081"/>
                </a:lnTo>
                <a:lnTo>
                  <a:pt x="2589" y="9316"/>
                </a:lnTo>
                <a:lnTo>
                  <a:pt x="3036" y="9528"/>
                </a:lnTo>
                <a:lnTo>
                  <a:pt x="3483" y="9692"/>
                </a:lnTo>
                <a:lnTo>
                  <a:pt x="3953" y="9833"/>
                </a:lnTo>
                <a:lnTo>
                  <a:pt x="4447" y="9904"/>
                </a:lnTo>
                <a:lnTo>
                  <a:pt x="4965" y="9927"/>
                </a:lnTo>
                <a:lnTo>
                  <a:pt x="5459" y="9904"/>
                </a:lnTo>
                <a:lnTo>
                  <a:pt x="5953" y="9833"/>
                </a:lnTo>
                <a:lnTo>
                  <a:pt x="6423" y="9692"/>
                </a:lnTo>
                <a:lnTo>
                  <a:pt x="6894" y="9528"/>
                </a:lnTo>
                <a:lnTo>
                  <a:pt x="7317" y="9316"/>
                </a:lnTo>
                <a:lnTo>
                  <a:pt x="7740" y="9081"/>
                </a:lnTo>
                <a:lnTo>
                  <a:pt x="8117" y="8798"/>
                </a:lnTo>
                <a:lnTo>
                  <a:pt x="8470" y="8469"/>
                </a:lnTo>
                <a:lnTo>
                  <a:pt x="8799" y="8116"/>
                </a:lnTo>
                <a:lnTo>
                  <a:pt x="9081" y="7740"/>
                </a:lnTo>
                <a:lnTo>
                  <a:pt x="9317" y="7340"/>
                </a:lnTo>
                <a:lnTo>
                  <a:pt x="9528" y="6893"/>
                </a:lnTo>
                <a:lnTo>
                  <a:pt x="9693" y="6446"/>
                </a:lnTo>
                <a:lnTo>
                  <a:pt x="9811" y="5975"/>
                </a:lnTo>
                <a:lnTo>
                  <a:pt x="9905" y="5481"/>
                </a:lnTo>
                <a:lnTo>
                  <a:pt x="9928" y="4964"/>
                </a:lnTo>
                <a:lnTo>
                  <a:pt x="9905" y="4446"/>
                </a:lnTo>
                <a:lnTo>
                  <a:pt x="9811" y="3952"/>
                </a:lnTo>
                <a:lnTo>
                  <a:pt x="9693" y="3482"/>
                </a:lnTo>
                <a:lnTo>
                  <a:pt x="9528" y="3035"/>
                </a:lnTo>
                <a:lnTo>
                  <a:pt x="9317" y="2588"/>
                </a:lnTo>
                <a:lnTo>
                  <a:pt x="9081" y="2188"/>
                </a:lnTo>
                <a:lnTo>
                  <a:pt x="8799" y="1812"/>
                </a:lnTo>
                <a:lnTo>
                  <a:pt x="8470" y="1459"/>
                </a:lnTo>
                <a:lnTo>
                  <a:pt x="8117" y="1129"/>
                </a:lnTo>
                <a:lnTo>
                  <a:pt x="7740" y="847"/>
                </a:lnTo>
                <a:lnTo>
                  <a:pt x="7317" y="588"/>
                </a:lnTo>
                <a:lnTo>
                  <a:pt x="6894" y="400"/>
                </a:lnTo>
                <a:lnTo>
                  <a:pt x="6423" y="235"/>
                </a:lnTo>
                <a:lnTo>
                  <a:pt x="5953" y="94"/>
                </a:lnTo>
                <a:lnTo>
                  <a:pt x="5459" y="24"/>
                </a:lnTo>
                <a:lnTo>
                  <a:pt x="4965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8038317" y="1569700"/>
            <a:ext cx="280969" cy="280923"/>
          </a:xfrm>
          <a:custGeom>
            <a:avLst/>
            <a:gdLst/>
            <a:ahLst/>
            <a:cxnLst/>
            <a:rect l="l" t="t" r="r" b="b"/>
            <a:pathLst>
              <a:path w="6118" h="6117" extrusionOk="0">
                <a:moveTo>
                  <a:pt x="3059" y="0"/>
                </a:moveTo>
                <a:lnTo>
                  <a:pt x="2730" y="24"/>
                </a:lnTo>
                <a:lnTo>
                  <a:pt x="2447" y="71"/>
                </a:lnTo>
                <a:lnTo>
                  <a:pt x="2142" y="141"/>
                </a:lnTo>
                <a:lnTo>
                  <a:pt x="1859" y="235"/>
                </a:lnTo>
                <a:lnTo>
                  <a:pt x="1601" y="377"/>
                </a:lnTo>
                <a:lnTo>
                  <a:pt x="1342" y="518"/>
                </a:lnTo>
                <a:lnTo>
                  <a:pt x="1107" y="706"/>
                </a:lnTo>
                <a:lnTo>
                  <a:pt x="895" y="894"/>
                </a:lnTo>
                <a:lnTo>
                  <a:pt x="683" y="1106"/>
                </a:lnTo>
                <a:lnTo>
                  <a:pt x="518" y="1341"/>
                </a:lnTo>
                <a:lnTo>
                  <a:pt x="354" y="1600"/>
                </a:lnTo>
                <a:lnTo>
                  <a:pt x="236" y="1859"/>
                </a:lnTo>
                <a:lnTo>
                  <a:pt x="142" y="2141"/>
                </a:lnTo>
                <a:lnTo>
                  <a:pt x="48" y="2447"/>
                </a:lnTo>
                <a:lnTo>
                  <a:pt x="1" y="2753"/>
                </a:lnTo>
                <a:lnTo>
                  <a:pt x="1" y="3058"/>
                </a:lnTo>
                <a:lnTo>
                  <a:pt x="1" y="3364"/>
                </a:lnTo>
                <a:lnTo>
                  <a:pt x="48" y="3670"/>
                </a:lnTo>
                <a:lnTo>
                  <a:pt x="142" y="3976"/>
                </a:lnTo>
                <a:lnTo>
                  <a:pt x="236" y="4258"/>
                </a:lnTo>
                <a:lnTo>
                  <a:pt x="354" y="4517"/>
                </a:lnTo>
                <a:lnTo>
                  <a:pt x="518" y="4776"/>
                </a:lnTo>
                <a:lnTo>
                  <a:pt x="683" y="5011"/>
                </a:lnTo>
                <a:lnTo>
                  <a:pt x="895" y="5223"/>
                </a:lnTo>
                <a:lnTo>
                  <a:pt x="1107" y="5411"/>
                </a:lnTo>
                <a:lnTo>
                  <a:pt x="1342" y="5599"/>
                </a:lnTo>
                <a:lnTo>
                  <a:pt x="1601" y="5740"/>
                </a:lnTo>
                <a:lnTo>
                  <a:pt x="1859" y="5881"/>
                </a:lnTo>
                <a:lnTo>
                  <a:pt x="2142" y="5975"/>
                </a:lnTo>
                <a:lnTo>
                  <a:pt x="2447" y="6046"/>
                </a:lnTo>
                <a:lnTo>
                  <a:pt x="2730" y="6093"/>
                </a:lnTo>
                <a:lnTo>
                  <a:pt x="3059" y="6117"/>
                </a:lnTo>
                <a:lnTo>
                  <a:pt x="3365" y="6093"/>
                </a:lnTo>
                <a:lnTo>
                  <a:pt x="3671" y="6046"/>
                </a:lnTo>
                <a:lnTo>
                  <a:pt x="3953" y="5975"/>
                </a:lnTo>
                <a:lnTo>
                  <a:pt x="4235" y="5881"/>
                </a:lnTo>
                <a:lnTo>
                  <a:pt x="4518" y="5740"/>
                </a:lnTo>
                <a:lnTo>
                  <a:pt x="4753" y="5599"/>
                </a:lnTo>
                <a:lnTo>
                  <a:pt x="4988" y="5411"/>
                </a:lnTo>
                <a:lnTo>
                  <a:pt x="5223" y="5223"/>
                </a:lnTo>
                <a:lnTo>
                  <a:pt x="5412" y="5011"/>
                </a:lnTo>
                <a:lnTo>
                  <a:pt x="5600" y="4776"/>
                </a:lnTo>
                <a:lnTo>
                  <a:pt x="5741" y="4517"/>
                </a:lnTo>
                <a:lnTo>
                  <a:pt x="5882" y="4258"/>
                </a:lnTo>
                <a:lnTo>
                  <a:pt x="5976" y="3976"/>
                </a:lnTo>
                <a:lnTo>
                  <a:pt x="6047" y="3670"/>
                </a:lnTo>
                <a:lnTo>
                  <a:pt x="6094" y="3364"/>
                </a:lnTo>
                <a:lnTo>
                  <a:pt x="6117" y="3058"/>
                </a:lnTo>
                <a:lnTo>
                  <a:pt x="6094" y="2753"/>
                </a:lnTo>
                <a:lnTo>
                  <a:pt x="6047" y="2447"/>
                </a:lnTo>
                <a:lnTo>
                  <a:pt x="5976" y="2141"/>
                </a:lnTo>
                <a:lnTo>
                  <a:pt x="5882" y="1859"/>
                </a:lnTo>
                <a:lnTo>
                  <a:pt x="5741" y="1600"/>
                </a:lnTo>
                <a:lnTo>
                  <a:pt x="5600" y="1341"/>
                </a:lnTo>
                <a:lnTo>
                  <a:pt x="5412" y="1106"/>
                </a:lnTo>
                <a:lnTo>
                  <a:pt x="5223" y="894"/>
                </a:lnTo>
                <a:lnTo>
                  <a:pt x="4988" y="706"/>
                </a:lnTo>
                <a:lnTo>
                  <a:pt x="4753" y="518"/>
                </a:lnTo>
                <a:lnTo>
                  <a:pt x="4518" y="377"/>
                </a:lnTo>
                <a:lnTo>
                  <a:pt x="4235" y="235"/>
                </a:lnTo>
                <a:lnTo>
                  <a:pt x="3953" y="141"/>
                </a:lnTo>
                <a:lnTo>
                  <a:pt x="3671" y="71"/>
                </a:lnTo>
                <a:lnTo>
                  <a:pt x="3365" y="24"/>
                </a:lnTo>
                <a:lnTo>
                  <a:pt x="3059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6588444" y="502488"/>
            <a:ext cx="158855" cy="159957"/>
          </a:xfrm>
          <a:custGeom>
            <a:avLst/>
            <a:gdLst/>
            <a:ahLst/>
            <a:cxnLst/>
            <a:rect l="l" t="t" r="r" b="b"/>
            <a:pathLst>
              <a:path w="3459" h="3483" extrusionOk="0">
                <a:moveTo>
                  <a:pt x="1717" y="1"/>
                </a:moveTo>
                <a:lnTo>
                  <a:pt x="1553" y="24"/>
                </a:lnTo>
                <a:lnTo>
                  <a:pt x="1364" y="48"/>
                </a:lnTo>
                <a:lnTo>
                  <a:pt x="1200" y="95"/>
                </a:lnTo>
                <a:lnTo>
                  <a:pt x="1059" y="142"/>
                </a:lnTo>
                <a:lnTo>
                  <a:pt x="894" y="212"/>
                </a:lnTo>
                <a:lnTo>
                  <a:pt x="753" y="306"/>
                </a:lnTo>
                <a:lnTo>
                  <a:pt x="612" y="401"/>
                </a:lnTo>
                <a:lnTo>
                  <a:pt x="494" y="518"/>
                </a:lnTo>
                <a:lnTo>
                  <a:pt x="376" y="636"/>
                </a:lnTo>
                <a:lnTo>
                  <a:pt x="282" y="777"/>
                </a:lnTo>
                <a:lnTo>
                  <a:pt x="188" y="918"/>
                </a:lnTo>
                <a:lnTo>
                  <a:pt x="118" y="1059"/>
                </a:lnTo>
                <a:lnTo>
                  <a:pt x="71" y="1224"/>
                </a:lnTo>
                <a:lnTo>
                  <a:pt x="24" y="1389"/>
                </a:lnTo>
                <a:lnTo>
                  <a:pt x="0" y="1577"/>
                </a:lnTo>
                <a:lnTo>
                  <a:pt x="0" y="1741"/>
                </a:lnTo>
                <a:lnTo>
                  <a:pt x="0" y="1930"/>
                </a:lnTo>
                <a:lnTo>
                  <a:pt x="24" y="2094"/>
                </a:lnTo>
                <a:lnTo>
                  <a:pt x="71" y="2259"/>
                </a:lnTo>
                <a:lnTo>
                  <a:pt x="118" y="2424"/>
                </a:lnTo>
                <a:lnTo>
                  <a:pt x="188" y="2565"/>
                </a:lnTo>
                <a:lnTo>
                  <a:pt x="282" y="2706"/>
                </a:lnTo>
                <a:lnTo>
                  <a:pt x="376" y="2847"/>
                </a:lnTo>
                <a:lnTo>
                  <a:pt x="494" y="2965"/>
                </a:lnTo>
                <a:lnTo>
                  <a:pt x="612" y="3082"/>
                </a:lnTo>
                <a:lnTo>
                  <a:pt x="753" y="3176"/>
                </a:lnTo>
                <a:lnTo>
                  <a:pt x="894" y="3271"/>
                </a:lnTo>
                <a:lnTo>
                  <a:pt x="1059" y="3341"/>
                </a:lnTo>
                <a:lnTo>
                  <a:pt x="1200" y="3388"/>
                </a:lnTo>
                <a:lnTo>
                  <a:pt x="1364" y="3435"/>
                </a:lnTo>
                <a:lnTo>
                  <a:pt x="1553" y="3459"/>
                </a:lnTo>
                <a:lnTo>
                  <a:pt x="1717" y="3482"/>
                </a:lnTo>
                <a:lnTo>
                  <a:pt x="1906" y="3459"/>
                </a:lnTo>
                <a:lnTo>
                  <a:pt x="2070" y="3435"/>
                </a:lnTo>
                <a:lnTo>
                  <a:pt x="2235" y="3388"/>
                </a:lnTo>
                <a:lnTo>
                  <a:pt x="2400" y="3341"/>
                </a:lnTo>
                <a:lnTo>
                  <a:pt x="2541" y="3271"/>
                </a:lnTo>
                <a:lnTo>
                  <a:pt x="2682" y="3176"/>
                </a:lnTo>
                <a:lnTo>
                  <a:pt x="2823" y="3082"/>
                </a:lnTo>
                <a:lnTo>
                  <a:pt x="2941" y="2965"/>
                </a:lnTo>
                <a:lnTo>
                  <a:pt x="3058" y="2847"/>
                </a:lnTo>
                <a:lnTo>
                  <a:pt x="3152" y="2706"/>
                </a:lnTo>
                <a:lnTo>
                  <a:pt x="3246" y="2565"/>
                </a:lnTo>
                <a:lnTo>
                  <a:pt x="3317" y="2424"/>
                </a:lnTo>
                <a:lnTo>
                  <a:pt x="3388" y="2259"/>
                </a:lnTo>
                <a:lnTo>
                  <a:pt x="3411" y="2094"/>
                </a:lnTo>
                <a:lnTo>
                  <a:pt x="3435" y="1930"/>
                </a:lnTo>
                <a:lnTo>
                  <a:pt x="3458" y="1741"/>
                </a:lnTo>
                <a:lnTo>
                  <a:pt x="3435" y="1577"/>
                </a:lnTo>
                <a:lnTo>
                  <a:pt x="3411" y="1389"/>
                </a:lnTo>
                <a:lnTo>
                  <a:pt x="3388" y="1224"/>
                </a:lnTo>
                <a:lnTo>
                  <a:pt x="3317" y="1059"/>
                </a:lnTo>
                <a:lnTo>
                  <a:pt x="3246" y="918"/>
                </a:lnTo>
                <a:lnTo>
                  <a:pt x="3152" y="777"/>
                </a:lnTo>
                <a:lnTo>
                  <a:pt x="3058" y="636"/>
                </a:lnTo>
                <a:lnTo>
                  <a:pt x="2941" y="518"/>
                </a:lnTo>
                <a:lnTo>
                  <a:pt x="2823" y="401"/>
                </a:lnTo>
                <a:lnTo>
                  <a:pt x="2682" y="306"/>
                </a:lnTo>
                <a:lnTo>
                  <a:pt x="2541" y="212"/>
                </a:lnTo>
                <a:lnTo>
                  <a:pt x="2400" y="142"/>
                </a:lnTo>
                <a:lnTo>
                  <a:pt x="2235" y="95"/>
                </a:lnTo>
                <a:lnTo>
                  <a:pt x="2070" y="48"/>
                </a:lnTo>
                <a:lnTo>
                  <a:pt x="1906" y="24"/>
                </a:lnTo>
                <a:lnTo>
                  <a:pt x="1717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11"/>
          <p:cNvGrpSpPr/>
          <p:nvPr/>
        </p:nvGrpSpPr>
        <p:grpSpPr>
          <a:xfrm flipH="1">
            <a:off x="1869411" y="4271040"/>
            <a:ext cx="440824" cy="265808"/>
            <a:chOff x="1863856" y="3453371"/>
            <a:chExt cx="326222" cy="196705"/>
          </a:xfrm>
        </p:grpSpPr>
        <p:sp>
          <p:nvSpPr>
            <p:cNvPr id="158" name="Google Shape;158;p11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0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42"/>
                  </a:lnTo>
                  <a:lnTo>
                    <a:pt x="4305" y="259"/>
                  </a:lnTo>
                  <a:lnTo>
                    <a:pt x="4117" y="400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47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06"/>
                  </a:lnTo>
                  <a:lnTo>
                    <a:pt x="1765" y="777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083" y="1459"/>
                  </a:lnTo>
                  <a:lnTo>
                    <a:pt x="1012" y="1600"/>
                  </a:lnTo>
                  <a:lnTo>
                    <a:pt x="965" y="1765"/>
                  </a:lnTo>
                  <a:lnTo>
                    <a:pt x="918" y="1929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589" y="2776"/>
                  </a:lnTo>
                  <a:lnTo>
                    <a:pt x="447" y="2823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4"/>
                  </a:lnTo>
                  <a:lnTo>
                    <a:pt x="0" y="3506"/>
                  </a:lnTo>
                  <a:lnTo>
                    <a:pt x="0" y="3670"/>
                  </a:lnTo>
                  <a:lnTo>
                    <a:pt x="47" y="3811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17"/>
                  </a:lnTo>
                  <a:lnTo>
                    <a:pt x="447" y="4188"/>
                  </a:lnTo>
                  <a:lnTo>
                    <a:pt x="589" y="4235"/>
                  </a:lnTo>
                  <a:lnTo>
                    <a:pt x="730" y="4258"/>
                  </a:lnTo>
                  <a:lnTo>
                    <a:pt x="7317" y="4258"/>
                  </a:lnTo>
                  <a:lnTo>
                    <a:pt x="7481" y="4235"/>
                  </a:lnTo>
                  <a:lnTo>
                    <a:pt x="7622" y="4188"/>
                  </a:lnTo>
                  <a:lnTo>
                    <a:pt x="7740" y="4117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1"/>
                  </a:lnTo>
                  <a:lnTo>
                    <a:pt x="8046" y="3670"/>
                  </a:lnTo>
                  <a:lnTo>
                    <a:pt x="8069" y="3506"/>
                  </a:lnTo>
                  <a:lnTo>
                    <a:pt x="8046" y="3364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3"/>
                  </a:lnTo>
                  <a:lnTo>
                    <a:pt x="7481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6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177"/>
                  </a:lnTo>
                  <a:lnTo>
                    <a:pt x="7011" y="1012"/>
                  </a:lnTo>
                  <a:lnTo>
                    <a:pt x="6893" y="847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17" y="447"/>
                  </a:lnTo>
                  <a:lnTo>
                    <a:pt x="6376" y="330"/>
                  </a:lnTo>
                  <a:lnTo>
                    <a:pt x="6211" y="236"/>
                  </a:lnTo>
                  <a:lnTo>
                    <a:pt x="6046" y="142"/>
                  </a:lnTo>
                  <a:lnTo>
                    <a:pt x="5858" y="95"/>
                  </a:lnTo>
                  <a:lnTo>
                    <a:pt x="5670" y="48"/>
                  </a:lnTo>
                  <a:lnTo>
                    <a:pt x="5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1890227" y="3584480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188"/>
                  </a:lnTo>
                  <a:lnTo>
                    <a:pt x="0" y="306"/>
                  </a:lnTo>
                  <a:lnTo>
                    <a:pt x="0" y="424"/>
                  </a:lnTo>
                  <a:lnTo>
                    <a:pt x="0" y="588"/>
                  </a:lnTo>
                  <a:lnTo>
                    <a:pt x="47" y="729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35"/>
                  </a:lnTo>
                  <a:lnTo>
                    <a:pt x="447" y="1106"/>
                  </a:lnTo>
                  <a:lnTo>
                    <a:pt x="589" y="1153"/>
                  </a:lnTo>
                  <a:lnTo>
                    <a:pt x="730" y="1176"/>
                  </a:lnTo>
                  <a:lnTo>
                    <a:pt x="7317" y="1176"/>
                  </a:lnTo>
                  <a:lnTo>
                    <a:pt x="7481" y="1153"/>
                  </a:lnTo>
                  <a:lnTo>
                    <a:pt x="7599" y="1106"/>
                  </a:lnTo>
                  <a:lnTo>
                    <a:pt x="7740" y="1035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29"/>
                  </a:lnTo>
                  <a:lnTo>
                    <a:pt x="8046" y="588"/>
                  </a:lnTo>
                  <a:lnTo>
                    <a:pt x="8069" y="424"/>
                  </a:lnTo>
                  <a:lnTo>
                    <a:pt x="8046" y="306"/>
                  </a:lnTo>
                  <a:lnTo>
                    <a:pt x="8022" y="188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1" y="118"/>
                  </a:lnTo>
                  <a:lnTo>
                    <a:pt x="7669" y="212"/>
                  </a:lnTo>
                  <a:lnTo>
                    <a:pt x="7505" y="282"/>
                  </a:lnTo>
                  <a:lnTo>
                    <a:pt x="565" y="282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extrusionOk="0">
                  <a:moveTo>
                    <a:pt x="6258" y="776"/>
                  </a:moveTo>
                  <a:lnTo>
                    <a:pt x="6446" y="824"/>
                  </a:lnTo>
                  <a:lnTo>
                    <a:pt x="6634" y="871"/>
                  </a:lnTo>
                  <a:lnTo>
                    <a:pt x="6822" y="918"/>
                  </a:lnTo>
                  <a:lnTo>
                    <a:pt x="6987" y="1012"/>
                  </a:lnTo>
                  <a:lnTo>
                    <a:pt x="7152" y="1106"/>
                  </a:lnTo>
                  <a:lnTo>
                    <a:pt x="7293" y="1223"/>
                  </a:lnTo>
                  <a:lnTo>
                    <a:pt x="7434" y="1341"/>
                  </a:lnTo>
                  <a:lnTo>
                    <a:pt x="7575" y="1482"/>
                  </a:lnTo>
                  <a:lnTo>
                    <a:pt x="7669" y="1623"/>
                  </a:lnTo>
                  <a:lnTo>
                    <a:pt x="7787" y="1788"/>
                  </a:lnTo>
                  <a:lnTo>
                    <a:pt x="7857" y="1953"/>
                  </a:lnTo>
                  <a:lnTo>
                    <a:pt x="7928" y="2141"/>
                  </a:lnTo>
                  <a:lnTo>
                    <a:pt x="7975" y="2329"/>
                  </a:lnTo>
                  <a:lnTo>
                    <a:pt x="7998" y="2517"/>
                  </a:lnTo>
                  <a:lnTo>
                    <a:pt x="8022" y="2729"/>
                  </a:lnTo>
                  <a:lnTo>
                    <a:pt x="7998" y="2941"/>
                  </a:lnTo>
                  <a:lnTo>
                    <a:pt x="7975" y="3152"/>
                  </a:lnTo>
                  <a:lnTo>
                    <a:pt x="7904" y="3364"/>
                  </a:lnTo>
                  <a:lnTo>
                    <a:pt x="7834" y="3552"/>
                  </a:lnTo>
                  <a:lnTo>
                    <a:pt x="8257" y="3552"/>
                  </a:lnTo>
                  <a:lnTo>
                    <a:pt x="8398" y="3599"/>
                  </a:lnTo>
                  <a:lnTo>
                    <a:pt x="8516" y="3670"/>
                  </a:lnTo>
                  <a:lnTo>
                    <a:pt x="8634" y="3764"/>
                  </a:lnTo>
                  <a:lnTo>
                    <a:pt x="8704" y="3882"/>
                  </a:lnTo>
                  <a:lnTo>
                    <a:pt x="8775" y="3999"/>
                  </a:lnTo>
                  <a:lnTo>
                    <a:pt x="8822" y="4140"/>
                  </a:lnTo>
                  <a:lnTo>
                    <a:pt x="8845" y="4282"/>
                  </a:lnTo>
                  <a:lnTo>
                    <a:pt x="8822" y="4446"/>
                  </a:lnTo>
                  <a:lnTo>
                    <a:pt x="8775" y="4587"/>
                  </a:lnTo>
                  <a:lnTo>
                    <a:pt x="8704" y="4705"/>
                  </a:lnTo>
                  <a:lnTo>
                    <a:pt x="8634" y="4823"/>
                  </a:lnTo>
                  <a:lnTo>
                    <a:pt x="8516" y="4893"/>
                  </a:lnTo>
                  <a:lnTo>
                    <a:pt x="8398" y="4964"/>
                  </a:lnTo>
                  <a:lnTo>
                    <a:pt x="8257" y="5011"/>
                  </a:lnTo>
                  <a:lnTo>
                    <a:pt x="8093" y="5034"/>
                  </a:lnTo>
                  <a:lnTo>
                    <a:pt x="1506" y="5034"/>
                  </a:lnTo>
                  <a:lnTo>
                    <a:pt x="1365" y="5011"/>
                  </a:lnTo>
                  <a:lnTo>
                    <a:pt x="1223" y="4964"/>
                  </a:lnTo>
                  <a:lnTo>
                    <a:pt x="1106" y="4893"/>
                  </a:lnTo>
                  <a:lnTo>
                    <a:pt x="988" y="4823"/>
                  </a:lnTo>
                  <a:lnTo>
                    <a:pt x="894" y="4705"/>
                  </a:lnTo>
                  <a:lnTo>
                    <a:pt x="823" y="4587"/>
                  </a:lnTo>
                  <a:lnTo>
                    <a:pt x="776" y="4446"/>
                  </a:lnTo>
                  <a:lnTo>
                    <a:pt x="776" y="4282"/>
                  </a:lnTo>
                  <a:lnTo>
                    <a:pt x="776" y="4140"/>
                  </a:lnTo>
                  <a:lnTo>
                    <a:pt x="823" y="3999"/>
                  </a:lnTo>
                  <a:lnTo>
                    <a:pt x="894" y="3882"/>
                  </a:lnTo>
                  <a:lnTo>
                    <a:pt x="988" y="3764"/>
                  </a:lnTo>
                  <a:lnTo>
                    <a:pt x="1106" y="3670"/>
                  </a:lnTo>
                  <a:lnTo>
                    <a:pt x="1223" y="3599"/>
                  </a:lnTo>
                  <a:lnTo>
                    <a:pt x="1365" y="3552"/>
                  </a:lnTo>
                  <a:lnTo>
                    <a:pt x="1741" y="3552"/>
                  </a:lnTo>
                  <a:lnTo>
                    <a:pt x="1694" y="3294"/>
                  </a:lnTo>
                  <a:lnTo>
                    <a:pt x="1670" y="3035"/>
                  </a:lnTo>
                  <a:lnTo>
                    <a:pt x="1670" y="2870"/>
                  </a:lnTo>
                  <a:lnTo>
                    <a:pt x="1694" y="2705"/>
                  </a:lnTo>
                  <a:lnTo>
                    <a:pt x="1741" y="2541"/>
                  </a:lnTo>
                  <a:lnTo>
                    <a:pt x="1788" y="2376"/>
                  </a:lnTo>
                  <a:lnTo>
                    <a:pt x="1859" y="2235"/>
                  </a:lnTo>
                  <a:lnTo>
                    <a:pt x="1953" y="2094"/>
                  </a:lnTo>
                  <a:lnTo>
                    <a:pt x="2047" y="1976"/>
                  </a:lnTo>
                  <a:lnTo>
                    <a:pt x="2164" y="1859"/>
                  </a:lnTo>
                  <a:lnTo>
                    <a:pt x="2282" y="1741"/>
                  </a:lnTo>
                  <a:lnTo>
                    <a:pt x="2400" y="1647"/>
                  </a:lnTo>
                  <a:lnTo>
                    <a:pt x="2541" y="1553"/>
                  </a:lnTo>
                  <a:lnTo>
                    <a:pt x="2682" y="1482"/>
                  </a:lnTo>
                  <a:lnTo>
                    <a:pt x="2847" y="1435"/>
                  </a:lnTo>
                  <a:lnTo>
                    <a:pt x="3011" y="1388"/>
                  </a:lnTo>
                  <a:lnTo>
                    <a:pt x="3176" y="1365"/>
                  </a:lnTo>
                  <a:lnTo>
                    <a:pt x="3341" y="1365"/>
                  </a:lnTo>
                  <a:lnTo>
                    <a:pt x="3623" y="1388"/>
                  </a:lnTo>
                  <a:lnTo>
                    <a:pt x="3905" y="1459"/>
                  </a:lnTo>
                  <a:lnTo>
                    <a:pt x="4164" y="1576"/>
                  </a:lnTo>
                  <a:lnTo>
                    <a:pt x="4399" y="1741"/>
                  </a:lnTo>
                  <a:lnTo>
                    <a:pt x="4540" y="1529"/>
                  </a:lnTo>
                  <a:lnTo>
                    <a:pt x="4705" y="1341"/>
                  </a:lnTo>
                  <a:lnTo>
                    <a:pt x="4893" y="1176"/>
                  </a:lnTo>
                  <a:lnTo>
                    <a:pt x="5081" y="1035"/>
                  </a:lnTo>
                  <a:lnTo>
                    <a:pt x="5317" y="918"/>
                  </a:lnTo>
                  <a:lnTo>
                    <a:pt x="5552" y="847"/>
                  </a:lnTo>
                  <a:lnTo>
                    <a:pt x="5811" y="800"/>
                  </a:lnTo>
                  <a:lnTo>
                    <a:pt x="6069" y="776"/>
                  </a:lnTo>
                  <a:close/>
                  <a:moveTo>
                    <a:pt x="6069" y="0"/>
                  </a:move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0"/>
                  </a:moveTo>
                  <a:lnTo>
                    <a:pt x="5293" y="0"/>
                  </a:lnTo>
                  <a:lnTo>
                    <a:pt x="5482" y="0"/>
                  </a:lnTo>
                  <a:lnTo>
                    <a:pt x="5670" y="48"/>
                  </a:lnTo>
                  <a:lnTo>
                    <a:pt x="5858" y="95"/>
                  </a:lnTo>
                  <a:lnTo>
                    <a:pt x="6046" y="142"/>
                  </a:lnTo>
                  <a:lnTo>
                    <a:pt x="6211" y="236"/>
                  </a:lnTo>
                  <a:lnTo>
                    <a:pt x="6376" y="330"/>
                  </a:lnTo>
                  <a:lnTo>
                    <a:pt x="6517" y="447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893" y="847"/>
                  </a:lnTo>
                  <a:lnTo>
                    <a:pt x="7011" y="1012"/>
                  </a:lnTo>
                  <a:lnTo>
                    <a:pt x="7081" y="1177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6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7" y="2776"/>
                  </a:lnTo>
                  <a:lnTo>
                    <a:pt x="7317" y="2776"/>
                  </a:lnTo>
                  <a:lnTo>
                    <a:pt x="7481" y="2776"/>
                  </a:lnTo>
                  <a:lnTo>
                    <a:pt x="7622" y="2823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4"/>
                  </a:lnTo>
                  <a:lnTo>
                    <a:pt x="8069" y="3506"/>
                  </a:lnTo>
                  <a:lnTo>
                    <a:pt x="8069" y="3506"/>
                  </a:lnTo>
                  <a:lnTo>
                    <a:pt x="8046" y="3670"/>
                  </a:lnTo>
                  <a:lnTo>
                    <a:pt x="7999" y="3811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17"/>
                  </a:lnTo>
                  <a:lnTo>
                    <a:pt x="7622" y="4188"/>
                  </a:lnTo>
                  <a:lnTo>
                    <a:pt x="7481" y="4235"/>
                  </a:lnTo>
                  <a:lnTo>
                    <a:pt x="7317" y="4258"/>
                  </a:lnTo>
                  <a:lnTo>
                    <a:pt x="730" y="4258"/>
                  </a:lnTo>
                  <a:lnTo>
                    <a:pt x="730" y="4258"/>
                  </a:lnTo>
                  <a:lnTo>
                    <a:pt x="589" y="4235"/>
                  </a:lnTo>
                  <a:lnTo>
                    <a:pt x="447" y="4188"/>
                  </a:lnTo>
                  <a:lnTo>
                    <a:pt x="330" y="4117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1"/>
                  </a:lnTo>
                  <a:lnTo>
                    <a:pt x="0" y="3670"/>
                  </a:lnTo>
                  <a:lnTo>
                    <a:pt x="0" y="3506"/>
                  </a:lnTo>
                  <a:lnTo>
                    <a:pt x="0" y="3506"/>
                  </a:lnTo>
                  <a:lnTo>
                    <a:pt x="0" y="3364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3"/>
                  </a:lnTo>
                  <a:lnTo>
                    <a:pt x="589" y="2776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29"/>
                  </a:lnTo>
                  <a:lnTo>
                    <a:pt x="965" y="1765"/>
                  </a:lnTo>
                  <a:lnTo>
                    <a:pt x="1012" y="1600"/>
                  </a:lnTo>
                  <a:lnTo>
                    <a:pt x="1083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777"/>
                  </a:lnTo>
                  <a:lnTo>
                    <a:pt x="1906" y="706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47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0"/>
                  </a:lnTo>
                  <a:lnTo>
                    <a:pt x="4305" y="259"/>
                  </a:lnTo>
                  <a:lnTo>
                    <a:pt x="4541" y="142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fill="none" extrusionOk="0">
                  <a:moveTo>
                    <a:pt x="6069" y="0"/>
                  </a:moveTo>
                  <a:lnTo>
                    <a:pt x="6069" y="0"/>
                  </a:ln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093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lnTo>
                    <a:pt x="6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1"/>
          <p:cNvGrpSpPr/>
          <p:nvPr/>
        </p:nvGrpSpPr>
        <p:grpSpPr>
          <a:xfrm flipH="1">
            <a:off x="7693959" y="2205877"/>
            <a:ext cx="440778" cy="264751"/>
            <a:chOff x="235385" y="3771527"/>
            <a:chExt cx="326188" cy="195924"/>
          </a:xfrm>
        </p:grpSpPr>
        <p:sp>
          <p:nvSpPr>
            <p:cNvPr id="164" name="Google Shape;164;p11"/>
            <p:cNvSpPr/>
            <p:nvPr/>
          </p:nvSpPr>
          <p:spPr>
            <a:xfrm>
              <a:off x="261756" y="3797117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1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65"/>
                  </a:lnTo>
                  <a:lnTo>
                    <a:pt x="4305" y="259"/>
                  </a:lnTo>
                  <a:lnTo>
                    <a:pt x="4117" y="401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70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30"/>
                  </a:lnTo>
                  <a:lnTo>
                    <a:pt x="1765" y="800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106" y="1459"/>
                  </a:lnTo>
                  <a:lnTo>
                    <a:pt x="1035" y="1624"/>
                  </a:lnTo>
                  <a:lnTo>
                    <a:pt x="965" y="1765"/>
                  </a:lnTo>
                  <a:lnTo>
                    <a:pt x="918" y="1930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730" y="2776"/>
                  </a:lnTo>
                  <a:lnTo>
                    <a:pt x="588" y="2800"/>
                  </a:lnTo>
                  <a:lnTo>
                    <a:pt x="447" y="2824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5"/>
                  </a:lnTo>
                  <a:lnTo>
                    <a:pt x="0" y="3529"/>
                  </a:lnTo>
                  <a:lnTo>
                    <a:pt x="0" y="3670"/>
                  </a:lnTo>
                  <a:lnTo>
                    <a:pt x="47" y="3812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41"/>
                  </a:lnTo>
                  <a:lnTo>
                    <a:pt x="447" y="4211"/>
                  </a:lnTo>
                  <a:lnTo>
                    <a:pt x="588" y="4235"/>
                  </a:lnTo>
                  <a:lnTo>
                    <a:pt x="730" y="4259"/>
                  </a:lnTo>
                  <a:lnTo>
                    <a:pt x="7316" y="4259"/>
                  </a:lnTo>
                  <a:lnTo>
                    <a:pt x="7481" y="4235"/>
                  </a:lnTo>
                  <a:lnTo>
                    <a:pt x="7622" y="4211"/>
                  </a:lnTo>
                  <a:lnTo>
                    <a:pt x="7740" y="4141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2"/>
                  </a:lnTo>
                  <a:lnTo>
                    <a:pt x="8046" y="3670"/>
                  </a:lnTo>
                  <a:lnTo>
                    <a:pt x="8069" y="3529"/>
                  </a:lnTo>
                  <a:lnTo>
                    <a:pt x="8046" y="3365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4"/>
                  </a:lnTo>
                  <a:lnTo>
                    <a:pt x="7481" y="2800"/>
                  </a:lnTo>
                  <a:lnTo>
                    <a:pt x="7316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7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200"/>
                  </a:lnTo>
                  <a:lnTo>
                    <a:pt x="7011" y="1012"/>
                  </a:lnTo>
                  <a:lnTo>
                    <a:pt x="6917" y="871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40" y="448"/>
                  </a:lnTo>
                  <a:lnTo>
                    <a:pt x="6375" y="330"/>
                  </a:lnTo>
                  <a:lnTo>
                    <a:pt x="6211" y="236"/>
                  </a:lnTo>
                  <a:lnTo>
                    <a:pt x="6046" y="165"/>
                  </a:lnTo>
                  <a:lnTo>
                    <a:pt x="5858" y="95"/>
                  </a:lnTo>
                  <a:lnTo>
                    <a:pt x="5693" y="48"/>
                  </a:lnTo>
                  <a:lnTo>
                    <a:pt x="5482" y="24"/>
                  </a:lnTo>
                  <a:lnTo>
                    <a:pt x="5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261756" y="3901855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212"/>
                  </a:lnTo>
                  <a:lnTo>
                    <a:pt x="0" y="306"/>
                  </a:lnTo>
                  <a:lnTo>
                    <a:pt x="0" y="447"/>
                  </a:lnTo>
                  <a:lnTo>
                    <a:pt x="0" y="588"/>
                  </a:lnTo>
                  <a:lnTo>
                    <a:pt x="47" y="730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59"/>
                  </a:lnTo>
                  <a:lnTo>
                    <a:pt x="447" y="1129"/>
                  </a:lnTo>
                  <a:lnTo>
                    <a:pt x="588" y="1153"/>
                  </a:lnTo>
                  <a:lnTo>
                    <a:pt x="730" y="1177"/>
                  </a:lnTo>
                  <a:lnTo>
                    <a:pt x="7316" y="1177"/>
                  </a:lnTo>
                  <a:lnTo>
                    <a:pt x="7481" y="1153"/>
                  </a:lnTo>
                  <a:lnTo>
                    <a:pt x="7622" y="1129"/>
                  </a:lnTo>
                  <a:lnTo>
                    <a:pt x="7740" y="1059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30"/>
                  </a:lnTo>
                  <a:lnTo>
                    <a:pt x="8046" y="588"/>
                  </a:lnTo>
                  <a:lnTo>
                    <a:pt x="8069" y="447"/>
                  </a:lnTo>
                  <a:lnTo>
                    <a:pt x="8046" y="306"/>
                  </a:lnTo>
                  <a:lnTo>
                    <a:pt x="8022" y="212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0" y="118"/>
                  </a:lnTo>
                  <a:lnTo>
                    <a:pt x="7669" y="212"/>
                  </a:lnTo>
                  <a:lnTo>
                    <a:pt x="7505" y="283"/>
                  </a:lnTo>
                  <a:lnTo>
                    <a:pt x="7316" y="306"/>
                  </a:lnTo>
                  <a:lnTo>
                    <a:pt x="730" y="306"/>
                  </a:lnTo>
                  <a:lnTo>
                    <a:pt x="565" y="283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235385" y="3771527"/>
              <a:ext cx="326188" cy="195924"/>
            </a:xfrm>
            <a:custGeom>
              <a:avLst/>
              <a:gdLst/>
              <a:ahLst/>
              <a:cxnLst/>
              <a:rect l="l" t="t" r="r" b="b"/>
              <a:pathLst>
                <a:path w="9598" h="5765" extrusionOk="0">
                  <a:moveTo>
                    <a:pt x="6069" y="754"/>
                  </a:moveTo>
                  <a:lnTo>
                    <a:pt x="6258" y="777"/>
                  </a:lnTo>
                  <a:lnTo>
                    <a:pt x="6469" y="801"/>
                  </a:lnTo>
                  <a:lnTo>
                    <a:pt x="6634" y="848"/>
                  </a:lnTo>
                  <a:lnTo>
                    <a:pt x="6822" y="918"/>
                  </a:lnTo>
                  <a:lnTo>
                    <a:pt x="6987" y="989"/>
                  </a:lnTo>
                  <a:lnTo>
                    <a:pt x="7151" y="1083"/>
                  </a:lnTo>
                  <a:lnTo>
                    <a:pt x="7316" y="1201"/>
                  </a:lnTo>
                  <a:lnTo>
                    <a:pt x="7434" y="1318"/>
                  </a:lnTo>
                  <a:lnTo>
                    <a:pt x="7575" y="1459"/>
                  </a:lnTo>
                  <a:lnTo>
                    <a:pt x="7693" y="1624"/>
                  </a:lnTo>
                  <a:lnTo>
                    <a:pt x="7787" y="1765"/>
                  </a:lnTo>
                  <a:lnTo>
                    <a:pt x="7857" y="1953"/>
                  </a:lnTo>
                  <a:lnTo>
                    <a:pt x="7928" y="2118"/>
                  </a:lnTo>
                  <a:lnTo>
                    <a:pt x="7975" y="2306"/>
                  </a:lnTo>
                  <a:lnTo>
                    <a:pt x="7998" y="2494"/>
                  </a:lnTo>
                  <a:lnTo>
                    <a:pt x="8022" y="2706"/>
                  </a:lnTo>
                  <a:lnTo>
                    <a:pt x="7998" y="2918"/>
                  </a:lnTo>
                  <a:lnTo>
                    <a:pt x="7975" y="3130"/>
                  </a:lnTo>
                  <a:lnTo>
                    <a:pt x="7904" y="3341"/>
                  </a:lnTo>
                  <a:lnTo>
                    <a:pt x="7834" y="3529"/>
                  </a:lnTo>
                  <a:lnTo>
                    <a:pt x="8092" y="3529"/>
                  </a:lnTo>
                  <a:lnTo>
                    <a:pt x="8257" y="3553"/>
                  </a:lnTo>
                  <a:lnTo>
                    <a:pt x="8398" y="3577"/>
                  </a:lnTo>
                  <a:lnTo>
                    <a:pt x="8516" y="3647"/>
                  </a:lnTo>
                  <a:lnTo>
                    <a:pt x="8634" y="3741"/>
                  </a:lnTo>
                  <a:lnTo>
                    <a:pt x="8704" y="3859"/>
                  </a:lnTo>
                  <a:lnTo>
                    <a:pt x="8775" y="3976"/>
                  </a:lnTo>
                  <a:lnTo>
                    <a:pt x="8822" y="4118"/>
                  </a:lnTo>
                  <a:lnTo>
                    <a:pt x="8845" y="4282"/>
                  </a:lnTo>
                  <a:lnTo>
                    <a:pt x="8822" y="4423"/>
                  </a:lnTo>
                  <a:lnTo>
                    <a:pt x="8775" y="4565"/>
                  </a:lnTo>
                  <a:lnTo>
                    <a:pt x="8704" y="4682"/>
                  </a:lnTo>
                  <a:lnTo>
                    <a:pt x="8634" y="4800"/>
                  </a:lnTo>
                  <a:lnTo>
                    <a:pt x="8516" y="4894"/>
                  </a:lnTo>
                  <a:lnTo>
                    <a:pt x="8398" y="4964"/>
                  </a:lnTo>
                  <a:lnTo>
                    <a:pt x="8257" y="4988"/>
                  </a:lnTo>
                  <a:lnTo>
                    <a:pt x="8092" y="5012"/>
                  </a:lnTo>
                  <a:lnTo>
                    <a:pt x="1506" y="5012"/>
                  </a:lnTo>
                  <a:lnTo>
                    <a:pt x="1364" y="4988"/>
                  </a:lnTo>
                  <a:lnTo>
                    <a:pt x="1223" y="4964"/>
                  </a:lnTo>
                  <a:lnTo>
                    <a:pt x="1106" y="4894"/>
                  </a:lnTo>
                  <a:lnTo>
                    <a:pt x="988" y="4800"/>
                  </a:lnTo>
                  <a:lnTo>
                    <a:pt x="894" y="4682"/>
                  </a:lnTo>
                  <a:lnTo>
                    <a:pt x="823" y="4565"/>
                  </a:lnTo>
                  <a:lnTo>
                    <a:pt x="776" y="4423"/>
                  </a:lnTo>
                  <a:lnTo>
                    <a:pt x="776" y="4282"/>
                  </a:lnTo>
                  <a:lnTo>
                    <a:pt x="776" y="4118"/>
                  </a:lnTo>
                  <a:lnTo>
                    <a:pt x="823" y="3976"/>
                  </a:lnTo>
                  <a:lnTo>
                    <a:pt x="894" y="3859"/>
                  </a:lnTo>
                  <a:lnTo>
                    <a:pt x="988" y="3741"/>
                  </a:lnTo>
                  <a:lnTo>
                    <a:pt x="1106" y="3647"/>
                  </a:lnTo>
                  <a:lnTo>
                    <a:pt x="1223" y="3577"/>
                  </a:lnTo>
                  <a:lnTo>
                    <a:pt x="1364" y="3553"/>
                  </a:lnTo>
                  <a:lnTo>
                    <a:pt x="1506" y="3529"/>
                  </a:lnTo>
                  <a:lnTo>
                    <a:pt x="1741" y="3529"/>
                  </a:lnTo>
                  <a:lnTo>
                    <a:pt x="1694" y="3271"/>
                  </a:lnTo>
                  <a:lnTo>
                    <a:pt x="1670" y="3012"/>
                  </a:lnTo>
                  <a:lnTo>
                    <a:pt x="1670" y="2847"/>
                  </a:lnTo>
                  <a:lnTo>
                    <a:pt x="1694" y="2683"/>
                  </a:lnTo>
                  <a:lnTo>
                    <a:pt x="1741" y="2518"/>
                  </a:lnTo>
                  <a:lnTo>
                    <a:pt x="1811" y="2377"/>
                  </a:lnTo>
                  <a:lnTo>
                    <a:pt x="1882" y="2212"/>
                  </a:lnTo>
                  <a:lnTo>
                    <a:pt x="1953" y="2071"/>
                  </a:lnTo>
                  <a:lnTo>
                    <a:pt x="2047" y="1953"/>
                  </a:lnTo>
                  <a:lnTo>
                    <a:pt x="2164" y="1836"/>
                  </a:lnTo>
                  <a:lnTo>
                    <a:pt x="2282" y="1718"/>
                  </a:lnTo>
                  <a:lnTo>
                    <a:pt x="2400" y="1624"/>
                  </a:lnTo>
                  <a:lnTo>
                    <a:pt x="2541" y="1553"/>
                  </a:lnTo>
                  <a:lnTo>
                    <a:pt x="2682" y="1483"/>
                  </a:lnTo>
                  <a:lnTo>
                    <a:pt x="2847" y="1412"/>
                  </a:lnTo>
                  <a:lnTo>
                    <a:pt x="3011" y="1365"/>
                  </a:lnTo>
                  <a:lnTo>
                    <a:pt x="3176" y="1342"/>
                  </a:lnTo>
                  <a:lnTo>
                    <a:pt x="3341" y="1342"/>
                  </a:lnTo>
                  <a:lnTo>
                    <a:pt x="3646" y="1365"/>
                  </a:lnTo>
                  <a:lnTo>
                    <a:pt x="3905" y="1436"/>
                  </a:lnTo>
                  <a:lnTo>
                    <a:pt x="4164" y="1553"/>
                  </a:lnTo>
                  <a:lnTo>
                    <a:pt x="4399" y="1718"/>
                  </a:lnTo>
                  <a:lnTo>
                    <a:pt x="4540" y="1506"/>
                  </a:lnTo>
                  <a:lnTo>
                    <a:pt x="4705" y="1318"/>
                  </a:lnTo>
                  <a:lnTo>
                    <a:pt x="4893" y="1154"/>
                  </a:lnTo>
                  <a:lnTo>
                    <a:pt x="5081" y="1012"/>
                  </a:lnTo>
                  <a:lnTo>
                    <a:pt x="5317" y="918"/>
                  </a:lnTo>
                  <a:lnTo>
                    <a:pt x="5552" y="824"/>
                  </a:lnTo>
                  <a:lnTo>
                    <a:pt x="5811" y="777"/>
                  </a:lnTo>
                  <a:lnTo>
                    <a:pt x="6069" y="754"/>
                  </a:lnTo>
                  <a:close/>
                  <a:moveTo>
                    <a:pt x="5811" y="1"/>
                  </a:moveTo>
                  <a:lnTo>
                    <a:pt x="5552" y="48"/>
                  </a:lnTo>
                  <a:lnTo>
                    <a:pt x="5293" y="95"/>
                  </a:lnTo>
                  <a:lnTo>
                    <a:pt x="5058" y="189"/>
                  </a:lnTo>
                  <a:lnTo>
                    <a:pt x="4823" y="307"/>
                  </a:lnTo>
                  <a:lnTo>
                    <a:pt x="4611" y="424"/>
                  </a:lnTo>
                  <a:lnTo>
                    <a:pt x="4399" y="565"/>
                  </a:lnTo>
                  <a:lnTo>
                    <a:pt x="4211" y="730"/>
                  </a:lnTo>
                  <a:lnTo>
                    <a:pt x="3999" y="660"/>
                  </a:lnTo>
                  <a:lnTo>
                    <a:pt x="3788" y="612"/>
                  </a:lnTo>
                  <a:lnTo>
                    <a:pt x="3576" y="589"/>
                  </a:lnTo>
                  <a:lnTo>
                    <a:pt x="3105" y="589"/>
                  </a:lnTo>
                  <a:lnTo>
                    <a:pt x="2870" y="636"/>
                  </a:lnTo>
                  <a:lnTo>
                    <a:pt x="2635" y="683"/>
                  </a:lnTo>
                  <a:lnTo>
                    <a:pt x="2423" y="754"/>
                  </a:lnTo>
                  <a:lnTo>
                    <a:pt x="2211" y="848"/>
                  </a:lnTo>
                  <a:lnTo>
                    <a:pt x="2023" y="965"/>
                  </a:lnTo>
                  <a:lnTo>
                    <a:pt x="1835" y="1106"/>
                  </a:lnTo>
                  <a:lnTo>
                    <a:pt x="1670" y="1248"/>
                  </a:lnTo>
                  <a:lnTo>
                    <a:pt x="1506" y="1412"/>
                  </a:lnTo>
                  <a:lnTo>
                    <a:pt x="1364" y="1600"/>
                  </a:lnTo>
                  <a:lnTo>
                    <a:pt x="1247" y="1789"/>
                  </a:lnTo>
                  <a:lnTo>
                    <a:pt x="1129" y="2000"/>
                  </a:lnTo>
                  <a:lnTo>
                    <a:pt x="1059" y="2212"/>
                  </a:lnTo>
                  <a:lnTo>
                    <a:pt x="988" y="2424"/>
                  </a:lnTo>
                  <a:lnTo>
                    <a:pt x="941" y="2659"/>
                  </a:lnTo>
                  <a:lnTo>
                    <a:pt x="918" y="2894"/>
                  </a:lnTo>
                  <a:lnTo>
                    <a:pt x="729" y="2988"/>
                  </a:lnTo>
                  <a:lnTo>
                    <a:pt x="541" y="3130"/>
                  </a:lnTo>
                  <a:lnTo>
                    <a:pt x="400" y="3271"/>
                  </a:lnTo>
                  <a:lnTo>
                    <a:pt x="259" y="3435"/>
                  </a:lnTo>
                  <a:lnTo>
                    <a:pt x="165" y="3624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0" y="4282"/>
                  </a:lnTo>
                  <a:lnTo>
                    <a:pt x="24" y="4423"/>
                  </a:lnTo>
                  <a:lnTo>
                    <a:pt x="47" y="4565"/>
                  </a:lnTo>
                  <a:lnTo>
                    <a:pt x="71" y="4729"/>
                  </a:lnTo>
                  <a:lnTo>
                    <a:pt x="118" y="4847"/>
                  </a:lnTo>
                  <a:lnTo>
                    <a:pt x="188" y="4988"/>
                  </a:lnTo>
                  <a:lnTo>
                    <a:pt x="259" y="5106"/>
                  </a:lnTo>
                  <a:lnTo>
                    <a:pt x="447" y="5341"/>
                  </a:lnTo>
                  <a:lnTo>
                    <a:pt x="682" y="5529"/>
                  </a:lnTo>
                  <a:lnTo>
                    <a:pt x="800" y="5600"/>
                  </a:lnTo>
                  <a:lnTo>
                    <a:pt x="918" y="5647"/>
                  </a:lnTo>
                  <a:lnTo>
                    <a:pt x="1059" y="5717"/>
                  </a:lnTo>
                  <a:lnTo>
                    <a:pt x="1200" y="5741"/>
                  </a:lnTo>
                  <a:lnTo>
                    <a:pt x="1364" y="5764"/>
                  </a:lnTo>
                  <a:lnTo>
                    <a:pt x="8257" y="5764"/>
                  </a:lnTo>
                  <a:lnTo>
                    <a:pt x="8398" y="5741"/>
                  </a:lnTo>
                  <a:lnTo>
                    <a:pt x="8539" y="5717"/>
                  </a:lnTo>
                  <a:lnTo>
                    <a:pt x="8681" y="5647"/>
                  </a:lnTo>
                  <a:lnTo>
                    <a:pt x="8822" y="5600"/>
                  </a:lnTo>
                  <a:lnTo>
                    <a:pt x="8939" y="5529"/>
                  </a:lnTo>
                  <a:lnTo>
                    <a:pt x="9151" y="5341"/>
                  </a:lnTo>
                  <a:lnTo>
                    <a:pt x="9339" y="5106"/>
                  </a:lnTo>
                  <a:lnTo>
                    <a:pt x="9410" y="4988"/>
                  </a:lnTo>
                  <a:lnTo>
                    <a:pt x="9480" y="4847"/>
                  </a:lnTo>
                  <a:lnTo>
                    <a:pt x="9527" y="4729"/>
                  </a:lnTo>
                  <a:lnTo>
                    <a:pt x="9574" y="4565"/>
                  </a:lnTo>
                  <a:lnTo>
                    <a:pt x="9598" y="4423"/>
                  </a:lnTo>
                  <a:lnTo>
                    <a:pt x="9598" y="4282"/>
                  </a:lnTo>
                  <a:lnTo>
                    <a:pt x="9598" y="4047"/>
                  </a:lnTo>
                  <a:lnTo>
                    <a:pt x="9551" y="3835"/>
                  </a:lnTo>
                  <a:lnTo>
                    <a:pt x="9480" y="3647"/>
                  </a:lnTo>
                  <a:lnTo>
                    <a:pt x="9363" y="3459"/>
                  </a:lnTo>
                  <a:lnTo>
                    <a:pt x="9245" y="3294"/>
                  </a:lnTo>
                  <a:lnTo>
                    <a:pt x="9104" y="3153"/>
                  </a:lnTo>
                  <a:lnTo>
                    <a:pt x="8939" y="3035"/>
                  </a:lnTo>
                  <a:lnTo>
                    <a:pt x="8775" y="2918"/>
                  </a:lnTo>
                  <a:lnTo>
                    <a:pt x="8775" y="2706"/>
                  </a:lnTo>
                  <a:lnTo>
                    <a:pt x="8751" y="2424"/>
                  </a:lnTo>
                  <a:lnTo>
                    <a:pt x="8728" y="2165"/>
                  </a:lnTo>
                  <a:lnTo>
                    <a:pt x="8657" y="1906"/>
                  </a:lnTo>
                  <a:lnTo>
                    <a:pt x="8563" y="1648"/>
                  </a:lnTo>
                  <a:lnTo>
                    <a:pt x="8445" y="1412"/>
                  </a:lnTo>
                  <a:lnTo>
                    <a:pt x="8304" y="1201"/>
                  </a:lnTo>
                  <a:lnTo>
                    <a:pt x="8163" y="989"/>
                  </a:lnTo>
                  <a:lnTo>
                    <a:pt x="7975" y="777"/>
                  </a:lnTo>
                  <a:lnTo>
                    <a:pt x="7787" y="612"/>
                  </a:lnTo>
                  <a:lnTo>
                    <a:pt x="7575" y="448"/>
                  </a:lnTo>
                  <a:lnTo>
                    <a:pt x="7363" y="330"/>
                  </a:lnTo>
                  <a:lnTo>
                    <a:pt x="7128" y="213"/>
                  </a:lnTo>
                  <a:lnTo>
                    <a:pt x="6869" y="118"/>
                  </a:lnTo>
                  <a:lnTo>
                    <a:pt x="6610" y="48"/>
                  </a:lnTo>
                  <a:lnTo>
                    <a:pt x="6352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261756" y="3797117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1"/>
                  </a:moveTo>
                  <a:lnTo>
                    <a:pt x="5293" y="1"/>
                  </a:lnTo>
                  <a:lnTo>
                    <a:pt x="5482" y="24"/>
                  </a:lnTo>
                  <a:lnTo>
                    <a:pt x="5693" y="48"/>
                  </a:lnTo>
                  <a:lnTo>
                    <a:pt x="5858" y="95"/>
                  </a:lnTo>
                  <a:lnTo>
                    <a:pt x="6046" y="165"/>
                  </a:lnTo>
                  <a:lnTo>
                    <a:pt x="6211" y="236"/>
                  </a:lnTo>
                  <a:lnTo>
                    <a:pt x="6375" y="330"/>
                  </a:lnTo>
                  <a:lnTo>
                    <a:pt x="6540" y="448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917" y="871"/>
                  </a:lnTo>
                  <a:lnTo>
                    <a:pt x="7011" y="1012"/>
                  </a:lnTo>
                  <a:lnTo>
                    <a:pt x="7081" y="1200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7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6" y="2776"/>
                  </a:lnTo>
                  <a:lnTo>
                    <a:pt x="7316" y="2776"/>
                  </a:lnTo>
                  <a:lnTo>
                    <a:pt x="7481" y="2800"/>
                  </a:lnTo>
                  <a:lnTo>
                    <a:pt x="7622" y="2824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5"/>
                  </a:lnTo>
                  <a:lnTo>
                    <a:pt x="8069" y="3529"/>
                  </a:lnTo>
                  <a:lnTo>
                    <a:pt x="8069" y="3529"/>
                  </a:lnTo>
                  <a:lnTo>
                    <a:pt x="8046" y="3670"/>
                  </a:lnTo>
                  <a:lnTo>
                    <a:pt x="7999" y="3812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41"/>
                  </a:lnTo>
                  <a:lnTo>
                    <a:pt x="7622" y="4211"/>
                  </a:lnTo>
                  <a:lnTo>
                    <a:pt x="7481" y="4235"/>
                  </a:lnTo>
                  <a:lnTo>
                    <a:pt x="7316" y="4259"/>
                  </a:lnTo>
                  <a:lnTo>
                    <a:pt x="730" y="4259"/>
                  </a:lnTo>
                  <a:lnTo>
                    <a:pt x="730" y="4259"/>
                  </a:lnTo>
                  <a:lnTo>
                    <a:pt x="588" y="4235"/>
                  </a:lnTo>
                  <a:lnTo>
                    <a:pt x="447" y="4211"/>
                  </a:lnTo>
                  <a:lnTo>
                    <a:pt x="330" y="4141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2"/>
                  </a:lnTo>
                  <a:lnTo>
                    <a:pt x="0" y="3670"/>
                  </a:lnTo>
                  <a:lnTo>
                    <a:pt x="0" y="3529"/>
                  </a:lnTo>
                  <a:lnTo>
                    <a:pt x="0" y="3529"/>
                  </a:lnTo>
                  <a:lnTo>
                    <a:pt x="0" y="3365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4"/>
                  </a:lnTo>
                  <a:lnTo>
                    <a:pt x="588" y="2800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30"/>
                  </a:lnTo>
                  <a:lnTo>
                    <a:pt x="965" y="1765"/>
                  </a:lnTo>
                  <a:lnTo>
                    <a:pt x="1035" y="1624"/>
                  </a:lnTo>
                  <a:lnTo>
                    <a:pt x="1106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800"/>
                  </a:lnTo>
                  <a:lnTo>
                    <a:pt x="1906" y="730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70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1"/>
                  </a:lnTo>
                  <a:lnTo>
                    <a:pt x="4305" y="259"/>
                  </a:lnTo>
                  <a:lnTo>
                    <a:pt x="4541" y="165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235385" y="3771527"/>
              <a:ext cx="326188" cy="195924"/>
            </a:xfrm>
            <a:custGeom>
              <a:avLst/>
              <a:gdLst/>
              <a:ahLst/>
              <a:cxnLst/>
              <a:rect l="l" t="t" r="r" b="b"/>
              <a:pathLst>
                <a:path w="9598" h="5765" fill="none" extrusionOk="0">
                  <a:moveTo>
                    <a:pt x="6069" y="1"/>
                  </a:moveTo>
                  <a:lnTo>
                    <a:pt x="6069" y="1"/>
                  </a:lnTo>
                  <a:lnTo>
                    <a:pt x="5811" y="1"/>
                  </a:lnTo>
                  <a:lnTo>
                    <a:pt x="5552" y="48"/>
                  </a:lnTo>
                  <a:lnTo>
                    <a:pt x="5293" y="95"/>
                  </a:lnTo>
                  <a:lnTo>
                    <a:pt x="5058" y="189"/>
                  </a:lnTo>
                  <a:lnTo>
                    <a:pt x="4823" y="307"/>
                  </a:lnTo>
                  <a:lnTo>
                    <a:pt x="4611" y="424"/>
                  </a:lnTo>
                  <a:lnTo>
                    <a:pt x="4399" y="565"/>
                  </a:lnTo>
                  <a:lnTo>
                    <a:pt x="4211" y="730"/>
                  </a:lnTo>
                  <a:lnTo>
                    <a:pt x="4211" y="730"/>
                  </a:lnTo>
                  <a:lnTo>
                    <a:pt x="3999" y="660"/>
                  </a:lnTo>
                  <a:lnTo>
                    <a:pt x="3788" y="612"/>
                  </a:lnTo>
                  <a:lnTo>
                    <a:pt x="3576" y="589"/>
                  </a:lnTo>
                  <a:lnTo>
                    <a:pt x="3341" y="589"/>
                  </a:lnTo>
                  <a:lnTo>
                    <a:pt x="3341" y="589"/>
                  </a:lnTo>
                  <a:lnTo>
                    <a:pt x="3105" y="589"/>
                  </a:lnTo>
                  <a:lnTo>
                    <a:pt x="2870" y="636"/>
                  </a:lnTo>
                  <a:lnTo>
                    <a:pt x="2635" y="683"/>
                  </a:lnTo>
                  <a:lnTo>
                    <a:pt x="2423" y="754"/>
                  </a:lnTo>
                  <a:lnTo>
                    <a:pt x="2211" y="848"/>
                  </a:lnTo>
                  <a:lnTo>
                    <a:pt x="2023" y="965"/>
                  </a:lnTo>
                  <a:lnTo>
                    <a:pt x="1835" y="1106"/>
                  </a:lnTo>
                  <a:lnTo>
                    <a:pt x="1670" y="1248"/>
                  </a:lnTo>
                  <a:lnTo>
                    <a:pt x="1506" y="1412"/>
                  </a:lnTo>
                  <a:lnTo>
                    <a:pt x="1364" y="1600"/>
                  </a:lnTo>
                  <a:lnTo>
                    <a:pt x="1247" y="1789"/>
                  </a:lnTo>
                  <a:lnTo>
                    <a:pt x="1129" y="2000"/>
                  </a:lnTo>
                  <a:lnTo>
                    <a:pt x="1059" y="2212"/>
                  </a:lnTo>
                  <a:lnTo>
                    <a:pt x="988" y="2424"/>
                  </a:lnTo>
                  <a:lnTo>
                    <a:pt x="941" y="2659"/>
                  </a:lnTo>
                  <a:lnTo>
                    <a:pt x="918" y="2894"/>
                  </a:lnTo>
                  <a:lnTo>
                    <a:pt x="918" y="2894"/>
                  </a:lnTo>
                  <a:lnTo>
                    <a:pt x="729" y="2988"/>
                  </a:lnTo>
                  <a:lnTo>
                    <a:pt x="541" y="3130"/>
                  </a:lnTo>
                  <a:lnTo>
                    <a:pt x="400" y="3271"/>
                  </a:lnTo>
                  <a:lnTo>
                    <a:pt x="259" y="3435"/>
                  </a:lnTo>
                  <a:lnTo>
                    <a:pt x="165" y="3624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23"/>
                  </a:lnTo>
                  <a:lnTo>
                    <a:pt x="47" y="4565"/>
                  </a:lnTo>
                  <a:lnTo>
                    <a:pt x="71" y="4729"/>
                  </a:lnTo>
                  <a:lnTo>
                    <a:pt x="118" y="4847"/>
                  </a:lnTo>
                  <a:lnTo>
                    <a:pt x="188" y="4988"/>
                  </a:lnTo>
                  <a:lnTo>
                    <a:pt x="259" y="5106"/>
                  </a:lnTo>
                  <a:lnTo>
                    <a:pt x="447" y="5341"/>
                  </a:lnTo>
                  <a:lnTo>
                    <a:pt x="682" y="5529"/>
                  </a:lnTo>
                  <a:lnTo>
                    <a:pt x="800" y="5600"/>
                  </a:lnTo>
                  <a:lnTo>
                    <a:pt x="918" y="5647"/>
                  </a:lnTo>
                  <a:lnTo>
                    <a:pt x="1059" y="5717"/>
                  </a:lnTo>
                  <a:lnTo>
                    <a:pt x="1200" y="5741"/>
                  </a:lnTo>
                  <a:lnTo>
                    <a:pt x="1364" y="5764"/>
                  </a:lnTo>
                  <a:lnTo>
                    <a:pt x="1506" y="5764"/>
                  </a:lnTo>
                  <a:lnTo>
                    <a:pt x="8092" y="5764"/>
                  </a:lnTo>
                  <a:lnTo>
                    <a:pt x="8092" y="5764"/>
                  </a:lnTo>
                  <a:lnTo>
                    <a:pt x="8257" y="5764"/>
                  </a:lnTo>
                  <a:lnTo>
                    <a:pt x="8398" y="5741"/>
                  </a:lnTo>
                  <a:lnTo>
                    <a:pt x="8539" y="5717"/>
                  </a:lnTo>
                  <a:lnTo>
                    <a:pt x="8681" y="5647"/>
                  </a:lnTo>
                  <a:lnTo>
                    <a:pt x="8822" y="5600"/>
                  </a:lnTo>
                  <a:lnTo>
                    <a:pt x="8939" y="5529"/>
                  </a:lnTo>
                  <a:lnTo>
                    <a:pt x="9151" y="5341"/>
                  </a:lnTo>
                  <a:lnTo>
                    <a:pt x="9339" y="5106"/>
                  </a:lnTo>
                  <a:lnTo>
                    <a:pt x="9410" y="4988"/>
                  </a:lnTo>
                  <a:lnTo>
                    <a:pt x="9480" y="4847"/>
                  </a:lnTo>
                  <a:lnTo>
                    <a:pt x="9527" y="4729"/>
                  </a:lnTo>
                  <a:lnTo>
                    <a:pt x="9574" y="4565"/>
                  </a:lnTo>
                  <a:lnTo>
                    <a:pt x="9598" y="4423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98" y="4047"/>
                  </a:lnTo>
                  <a:lnTo>
                    <a:pt x="9551" y="3835"/>
                  </a:lnTo>
                  <a:lnTo>
                    <a:pt x="9480" y="3647"/>
                  </a:lnTo>
                  <a:lnTo>
                    <a:pt x="9363" y="3459"/>
                  </a:lnTo>
                  <a:lnTo>
                    <a:pt x="9245" y="3294"/>
                  </a:lnTo>
                  <a:lnTo>
                    <a:pt x="9104" y="3153"/>
                  </a:lnTo>
                  <a:lnTo>
                    <a:pt x="8939" y="3035"/>
                  </a:lnTo>
                  <a:lnTo>
                    <a:pt x="8775" y="2918"/>
                  </a:lnTo>
                  <a:lnTo>
                    <a:pt x="8775" y="2918"/>
                  </a:lnTo>
                  <a:lnTo>
                    <a:pt x="8775" y="2706"/>
                  </a:lnTo>
                  <a:lnTo>
                    <a:pt x="8775" y="2706"/>
                  </a:lnTo>
                  <a:lnTo>
                    <a:pt x="8751" y="2424"/>
                  </a:lnTo>
                  <a:lnTo>
                    <a:pt x="8728" y="2165"/>
                  </a:lnTo>
                  <a:lnTo>
                    <a:pt x="8657" y="1906"/>
                  </a:lnTo>
                  <a:lnTo>
                    <a:pt x="8563" y="1648"/>
                  </a:lnTo>
                  <a:lnTo>
                    <a:pt x="8445" y="1412"/>
                  </a:lnTo>
                  <a:lnTo>
                    <a:pt x="8304" y="1201"/>
                  </a:lnTo>
                  <a:lnTo>
                    <a:pt x="8163" y="989"/>
                  </a:lnTo>
                  <a:lnTo>
                    <a:pt x="7975" y="777"/>
                  </a:lnTo>
                  <a:lnTo>
                    <a:pt x="7787" y="612"/>
                  </a:lnTo>
                  <a:lnTo>
                    <a:pt x="7575" y="448"/>
                  </a:lnTo>
                  <a:lnTo>
                    <a:pt x="7363" y="330"/>
                  </a:lnTo>
                  <a:lnTo>
                    <a:pt x="7128" y="213"/>
                  </a:lnTo>
                  <a:lnTo>
                    <a:pt x="6869" y="118"/>
                  </a:lnTo>
                  <a:lnTo>
                    <a:pt x="6610" y="48"/>
                  </a:lnTo>
                  <a:lnTo>
                    <a:pt x="6352" y="1"/>
                  </a:lnTo>
                  <a:lnTo>
                    <a:pt x="6069" y="1"/>
                  </a:lnTo>
                  <a:lnTo>
                    <a:pt x="60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1"/>
          <p:cNvSpPr/>
          <p:nvPr/>
        </p:nvSpPr>
        <p:spPr>
          <a:xfrm>
            <a:off x="5598264" y="4374575"/>
            <a:ext cx="538279" cy="54875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4135818" y="120301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2676431" y="440901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532554" y="3871103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title" hasCustomPrompt="1"/>
          </p:nvPr>
        </p:nvSpPr>
        <p:spPr>
          <a:xfrm>
            <a:off x="1914150" y="1947774"/>
            <a:ext cx="5779800" cy="14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4" name="Google Shape;174;p11"/>
          <p:cNvSpPr/>
          <p:nvPr/>
        </p:nvSpPr>
        <p:spPr>
          <a:xfrm>
            <a:off x="8014308" y="4124651"/>
            <a:ext cx="406293" cy="412203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11"/>
          <p:cNvGrpSpPr/>
          <p:nvPr/>
        </p:nvGrpSpPr>
        <p:grpSpPr>
          <a:xfrm flipH="1">
            <a:off x="6372644" y="1166068"/>
            <a:ext cx="414914" cy="138323"/>
            <a:chOff x="588715" y="3306255"/>
            <a:chExt cx="307048" cy="102363"/>
          </a:xfrm>
        </p:grpSpPr>
        <p:sp>
          <p:nvSpPr>
            <p:cNvPr id="176" name="Google Shape;176;p11"/>
            <p:cNvSpPr/>
            <p:nvPr/>
          </p:nvSpPr>
          <p:spPr>
            <a:xfrm>
              <a:off x="615120" y="3331845"/>
              <a:ext cx="144742" cy="50400"/>
            </a:xfrm>
            <a:custGeom>
              <a:avLst/>
              <a:gdLst/>
              <a:ahLst/>
              <a:cxnLst/>
              <a:rect l="l" t="t" r="r" b="b"/>
              <a:pathLst>
                <a:path w="4259" h="1483" extrusionOk="0">
                  <a:moveTo>
                    <a:pt x="729" y="0"/>
                  </a:moveTo>
                  <a:lnTo>
                    <a:pt x="588" y="24"/>
                  </a:lnTo>
                  <a:lnTo>
                    <a:pt x="447" y="71"/>
                  </a:lnTo>
                  <a:lnTo>
                    <a:pt x="329" y="142"/>
                  </a:lnTo>
                  <a:lnTo>
                    <a:pt x="212" y="212"/>
                  </a:lnTo>
                  <a:lnTo>
                    <a:pt x="141" y="306"/>
                  </a:lnTo>
                  <a:lnTo>
                    <a:pt x="71" y="424"/>
                  </a:lnTo>
                  <a:lnTo>
                    <a:pt x="24" y="589"/>
                  </a:lnTo>
                  <a:lnTo>
                    <a:pt x="0" y="753"/>
                  </a:lnTo>
                  <a:lnTo>
                    <a:pt x="0" y="894"/>
                  </a:lnTo>
                  <a:lnTo>
                    <a:pt x="47" y="1036"/>
                  </a:lnTo>
                  <a:lnTo>
                    <a:pt x="118" y="1153"/>
                  </a:lnTo>
                  <a:lnTo>
                    <a:pt x="212" y="1271"/>
                  </a:lnTo>
                  <a:lnTo>
                    <a:pt x="329" y="1365"/>
                  </a:lnTo>
                  <a:lnTo>
                    <a:pt x="447" y="1435"/>
                  </a:lnTo>
                  <a:lnTo>
                    <a:pt x="588" y="1482"/>
                  </a:lnTo>
                  <a:lnTo>
                    <a:pt x="3670" y="1482"/>
                  </a:lnTo>
                  <a:lnTo>
                    <a:pt x="3811" y="1435"/>
                  </a:lnTo>
                  <a:lnTo>
                    <a:pt x="3929" y="1365"/>
                  </a:lnTo>
                  <a:lnTo>
                    <a:pt x="4046" y="1271"/>
                  </a:lnTo>
                  <a:lnTo>
                    <a:pt x="4140" y="1153"/>
                  </a:lnTo>
                  <a:lnTo>
                    <a:pt x="4211" y="1036"/>
                  </a:lnTo>
                  <a:lnTo>
                    <a:pt x="4258" y="894"/>
                  </a:lnTo>
                  <a:lnTo>
                    <a:pt x="4258" y="753"/>
                  </a:lnTo>
                  <a:lnTo>
                    <a:pt x="4235" y="589"/>
                  </a:lnTo>
                  <a:lnTo>
                    <a:pt x="4187" y="424"/>
                  </a:lnTo>
                  <a:lnTo>
                    <a:pt x="4140" y="330"/>
                  </a:lnTo>
                  <a:lnTo>
                    <a:pt x="4070" y="259"/>
                  </a:lnTo>
                  <a:lnTo>
                    <a:pt x="3929" y="118"/>
                  </a:lnTo>
                  <a:lnTo>
                    <a:pt x="3835" y="71"/>
                  </a:lnTo>
                  <a:lnTo>
                    <a:pt x="3741" y="48"/>
                  </a:lnTo>
                  <a:lnTo>
                    <a:pt x="3623" y="24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617499" y="3331845"/>
              <a:ext cx="139950" cy="28004"/>
            </a:xfrm>
            <a:custGeom>
              <a:avLst/>
              <a:gdLst/>
              <a:ahLst/>
              <a:cxnLst/>
              <a:rect l="l" t="t" r="r" b="b"/>
              <a:pathLst>
                <a:path w="4118" h="824" extrusionOk="0">
                  <a:moveTo>
                    <a:pt x="659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2"/>
                  </a:lnTo>
                  <a:lnTo>
                    <a:pt x="142" y="212"/>
                  </a:lnTo>
                  <a:lnTo>
                    <a:pt x="71" y="306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589"/>
                  </a:lnTo>
                  <a:lnTo>
                    <a:pt x="259" y="730"/>
                  </a:lnTo>
                  <a:lnTo>
                    <a:pt x="354" y="777"/>
                  </a:lnTo>
                  <a:lnTo>
                    <a:pt x="448" y="800"/>
                  </a:lnTo>
                  <a:lnTo>
                    <a:pt x="565" y="824"/>
                  </a:lnTo>
                  <a:lnTo>
                    <a:pt x="3600" y="824"/>
                  </a:lnTo>
                  <a:lnTo>
                    <a:pt x="3741" y="777"/>
                  </a:lnTo>
                  <a:lnTo>
                    <a:pt x="3859" y="706"/>
                  </a:lnTo>
                  <a:lnTo>
                    <a:pt x="3976" y="612"/>
                  </a:lnTo>
                  <a:lnTo>
                    <a:pt x="4047" y="518"/>
                  </a:lnTo>
                  <a:lnTo>
                    <a:pt x="4117" y="424"/>
                  </a:lnTo>
                  <a:lnTo>
                    <a:pt x="4070" y="330"/>
                  </a:lnTo>
                  <a:lnTo>
                    <a:pt x="4000" y="259"/>
                  </a:lnTo>
                  <a:lnTo>
                    <a:pt x="3859" y="118"/>
                  </a:lnTo>
                  <a:lnTo>
                    <a:pt x="3765" y="71"/>
                  </a:lnTo>
                  <a:lnTo>
                    <a:pt x="3671" y="48"/>
                  </a:lnTo>
                  <a:lnTo>
                    <a:pt x="3553" y="24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588715" y="3306255"/>
              <a:ext cx="197521" cy="102363"/>
            </a:xfrm>
            <a:custGeom>
              <a:avLst/>
              <a:gdLst/>
              <a:ahLst/>
              <a:cxnLst/>
              <a:rect l="l" t="t" r="r" b="b"/>
              <a:pathLst>
                <a:path w="5812" h="3012" extrusionOk="0">
                  <a:moveTo>
                    <a:pt x="4306" y="753"/>
                  </a:moveTo>
                  <a:lnTo>
                    <a:pt x="4400" y="777"/>
                  </a:lnTo>
                  <a:lnTo>
                    <a:pt x="4518" y="801"/>
                  </a:lnTo>
                  <a:lnTo>
                    <a:pt x="4612" y="824"/>
                  </a:lnTo>
                  <a:lnTo>
                    <a:pt x="4706" y="871"/>
                  </a:lnTo>
                  <a:lnTo>
                    <a:pt x="4847" y="1012"/>
                  </a:lnTo>
                  <a:lnTo>
                    <a:pt x="4917" y="1083"/>
                  </a:lnTo>
                  <a:lnTo>
                    <a:pt x="4964" y="1177"/>
                  </a:lnTo>
                  <a:lnTo>
                    <a:pt x="5012" y="1342"/>
                  </a:lnTo>
                  <a:lnTo>
                    <a:pt x="5035" y="1506"/>
                  </a:lnTo>
                  <a:lnTo>
                    <a:pt x="5035" y="1647"/>
                  </a:lnTo>
                  <a:lnTo>
                    <a:pt x="4988" y="1789"/>
                  </a:lnTo>
                  <a:lnTo>
                    <a:pt x="4917" y="1906"/>
                  </a:lnTo>
                  <a:lnTo>
                    <a:pt x="4823" y="2024"/>
                  </a:lnTo>
                  <a:lnTo>
                    <a:pt x="4706" y="2118"/>
                  </a:lnTo>
                  <a:lnTo>
                    <a:pt x="4588" y="2188"/>
                  </a:lnTo>
                  <a:lnTo>
                    <a:pt x="4447" y="2235"/>
                  </a:lnTo>
                  <a:lnTo>
                    <a:pt x="1365" y="2235"/>
                  </a:lnTo>
                  <a:lnTo>
                    <a:pt x="1224" y="2188"/>
                  </a:lnTo>
                  <a:lnTo>
                    <a:pt x="1106" y="2118"/>
                  </a:lnTo>
                  <a:lnTo>
                    <a:pt x="989" y="2024"/>
                  </a:lnTo>
                  <a:lnTo>
                    <a:pt x="895" y="1906"/>
                  </a:lnTo>
                  <a:lnTo>
                    <a:pt x="824" y="1789"/>
                  </a:lnTo>
                  <a:lnTo>
                    <a:pt x="777" y="1647"/>
                  </a:lnTo>
                  <a:lnTo>
                    <a:pt x="777" y="1506"/>
                  </a:lnTo>
                  <a:lnTo>
                    <a:pt x="801" y="1342"/>
                  </a:lnTo>
                  <a:lnTo>
                    <a:pt x="848" y="1177"/>
                  </a:lnTo>
                  <a:lnTo>
                    <a:pt x="918" y="1059"/>
                  </a:lnTo>
                  <a:lnTo>
                    <a:pt x="989" y="965"/>
                  </a:lnTo>
                  <a:lnTo>
                    <a:pt x="1106" y="895"/>
                  </a:lnTo>
                  <a:lnTo>
                    <a:pt x="1224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1"/>
                  </a:move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65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8"/>
                  </a:lnTo>
                  <a:lnTo>
                    <a:pt x="283" y="612"/>
                  </a:lnTo>
                  <a:lnTo>
                    <a:pt x="166" y="824"/>
                  </a:lnTo>
                  <a:lnTo>
                    <a:pt x="95" y="989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30"/>
                  </a:lnTo>
                  <a:lnTo>
                    <a:pt x="448" y="2565"/>
                  </a:lnTo>
                  <a:lnTo>
                    <a:pt x="683" y="2753"/>
                  </a:lnTo>
                  <a:lnTo>
                    <a:pt x="801" y="2824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4306" y="3012"/>
                  </a:lnTo>
                  <a:lnTo>
                    <a:pt x="4447" y="2988"/>
                  </a:lnTo>
                  <a:lnTo>
                    <a:pt x="4588" y="2965"/>
                  </a:lnTo>
                  <a:lnTo>
                    <a:pt x="4870" y="2894"/>
                  </a:lnTo>
                  <a:lnTo>
                    <a:pt x="5129" y="2753"/>
                  </a:lnTo>
                  <a:lnTo>
                    <a:pt x="5247" y="2659"/>
                  </a:lnTo>
                  <a:lnTo>
                    <a:pt x="5364" y="2565"/>
                  </a:lnTo>
                  <a:lnTo>
                    <a:pt x="5458" y="2447"/>
                  </a:lnTo>
                  <a:lnTo>
                    <a:pt x="5553" y="2330"/>
                  </a:lnTo>
                  <a:lnTo>
                    <a:pt x="5694" y="2071"/>
                  </a:lnTo>
                  <a:lnTo>
                    <a:pt x="5764" y="1789"/>
                  </a:lnTo>
                  <a:lnTo>
                    <a:pt x="5788" y="1647"/>
                  </a:lnTo>
                  <a:lnTo>
                    <a:pt x="5811" y="1506"/>
                  </a:lnTo>
                  <a:lnTo>
                    <a:pt x="5788" y="1318"/>
                  </a:lnTo>
                  <a:lnTo>
                    <a:pt x="5764" y="1153"/>
                  </a:lnTo>
                  <a:lnTo>
                    <a:pt x="5717" y="989"/>
                  </a:lnTo>
                  <a:lnTo>
                    <a:pt x="5647" y="848"/>
                  </a:lnTo>
                  <a:lnTo>
                    <a:pt x="5529" y="659"/>
                  </a:lnTo>
                  <a:lnTo>
                    <a:pt x="5411" y="495"/>
                  </a:lnTo>
                  <a:lnTo>
                    <a:pt x="5270" y="354"/>
                  </a:lnTo>
                  <a:lnTo>
                    <a:pt x="5106" y="212"/>
                  </a:lnTo>
                  <a:lnTo>
                    <a:pt x="4917" y="118"/>
                  </a:lnTo>
                  <a:lnTo>
                    <a:pt x="4706" y="48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615120" y="3331845"/>
              <a:ext cx="144742" cy="50400"/>
            </a:xfrm>
            <a:custGeom>
              <a:avLst/>
              <a:gdLst/>
              <a:ahLst/>
              <a:cxnLst/>
              <a:rect l="l" t="t" r="r" b="b"/>
              <a:pathLst>
                <a:path w="4259" h="1483" fill="none" extrusionOk="0">
                  <a:moveTo>
                    <a:pt x="3529" y="0"/>
                  </a:moveTo>
                  <a:lnTo>
                    <a:pt x="3529" y="0"/>
                  </a:lnTo>
                  <a:lnTo>
                    <a:pt x="3623" y="24"/>
                  </a:lnTo>
                  <a:lnTo>
                    <a:pt x="3741" y="48"/>
                  </a:lnTo>
                  <a:lnTo>
                    <a:pt x="3835" y="71"/>
                  </a:lnTo>
                  <a:lnTo>
                    <a:pt x="3929" y="118"/>
                  </a:lnTo>
                  <a:lnTo>
                    <a:pt x="4070" y="259"/>
                  </a:lnTo>
                  <a:lnTo>
                    <a:pt x="4140" y="330"/>
                  </a:lnTo>
                  <a:lnTo>
                    <a:pt x="4187" y="424"/>
                  </a:lnTo>
                  <a:lnTo>
                    <a:pt x="4187" y="424"/>
                  </a:lnTo>
                  <a:lnTo>
                    <a:pt x="4235" y="589"/>
                  </a:lnTo>
                  <a:lnTo>
                    <a:pt x="4258" y="753"/>
                  </a:lnTo>
                  <a:lnTo>
                    <a:pt x="4258" y="753"/>
                  </a:lnTo>
                  <a:lnTo>
                    <a:pt x="4258" y="894"/>
                  </a:lnTo>
                  <a:lnTo>
                    <a:pt x="4211" y="1036"/>
                  </a:lnTo>
                  <a:lnTo>
                    <a:pt x="4140" y="1153"/>
                  </a:lnTo>
                  <a:lnTo>
                    <a:pt x="4046" y="1271"/>
                  </a:lnTo>
                  <a:lnTo>
                    <a:pt x="4046" y="1271"/>
                  </a:lnTo>
                  <a:lnTo>
                    <a:pt x="3929" y="1365"/>
                  </a:lnTo>
                  <a:lnTo>
                    <a:pt x="3811" y="1435"/>
                  </a:lnTo>
                  <a:lnTo>
                    <a:pt x="3670" y="1482"/>
                  </a:lnTo>
                  <a:lnTo>
                    <a:pt x="3529" y="1482"/>
                  </a:lnTo>
                  <a:lnTo>
                    <a:pt x="729" y="1482"/>
                  </a:lnTo>
                  <a:lnTo>
                    <a:pt x="729" y="1482"/>
                  </a:lnTo>
                  <a:lnTo>
                    <a:pt x="588" y="1482"/>
                  </a:lnTo>
                  <a:lnTo>
                    <a:pt x="447" y="1435"/>
                  </a:lnTo>
                  <a:lnTo>
                    <a:pt x="329" y="1365"/>
                  </a:lnTo>
                  <a:lnTo>
                    <a:pt x="212" y="1271"/>
                  </a:lnTo>
                  <a:lnTo>
                    <a:pt x="118" y="1153"/>
                  </a:lnTo>
                  <a:lnTo>
                    <a:pt x="47" y="1036"/>
                  </a:lnTo>
                  <a:lnTo>
                    <a:pt x="0" y="894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24" y="589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1" y="306"/>
                  </a:lnTo>
                  <a:lnTo>
                    <a:pt x="212" y="212"/>
                  </a:lnTo>
                  <a:lnTo>
                    <a:pt x="212" y="212"/>
                  </a:lnTo>
                  <a:lnTo>
                    <a:pt x="329" y="142"/>
                  </a:lnTo>
                  <a:lnTo>
                    <a:pt x="447" y="71"/>
                  </a:lnTo>
                  <a:lnTo>
                    <a:pt x="588" y="24"/>
                  </a:lnTo>
                  <a:lnTo>
                    <a:pt x="729" y="0"/>
                  </a:lnTo>
                  <a:lnTo>
                    <a:pt x="3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588715" y="3306255"/>
              <a:ext cx="197521" cy="102363"/>
            </a:xfrm>
            <a:custGeom>
              <a:avLst/>
              <a:gdLst/>
              <a:ahLst/>
              <a:cxnLst/>
              <a:rect l="l" t="t" r="r" b="b"/>
              <a:pathLst>
                <a:path w="5812" h="3012" fill="none" extrusionOk="0">
                  <a:moveTo>
                    <a:pt x="4306" y="1"/>
                  </a:moveTo>
                  <a:lnTo>
                    <a:pt x="1506" y="1"/>
                  </a:lnTo>
                  <a:lnTo>
                    <a:pt x="1506" y="1"/>
                  </a:lnTo>
                  <a:lnTo>
                    <a:pt x="1365" y="1"/>
                  </a:ln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65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8"/>
                  </a:lnTo>
                  <a:lnTo>
                    <a:pt x="448" y="448"/>
                  </a:lnTo>
                  <a:lnTo>
                    <a:pt x="283" y="612"/>
                  </a:lnTo>
                  <a:lnTo>
                    <a:pt x="166" y="824"/>
                  </a:lnTo>
                  <a:lnTo>
                    <a:pt x="166" y="824"/>
                  </a:lnTo>
                  <a:lnTo>
                    <a:pt x="95" y="989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30"/>
                  </a:lnTo>
                  <a:lnTo>
                    <a:pt x="448" y="2565"/>
                  </a:lnTo>
                  <a:lnTo>
                    <a:pt x="683" y="2753"/>
                  </a:lnTo>
                  <a:lnTo>
                    <a:pt x="801" y="2824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4306" y="3012"/>
                  </a:lnTo>
                  <a:lnTo>
                    <a:pt x="4306" y="3012"/>
                  </a:lnTo>
                  <a:lnTo>
                    <a:pt x="4447" y="2988"/>
                  </a:lnTo>
                  <a:lnTo>
                    <a:pt x="4588" y="2965"/>
                  </a:lnTo>
                  <a:lnTo>
                    <a:pt x="4870" y="2894"/>
                  </a:lnTo>
                  <a:lnTo>
                    <a:pt x="5129" y="2753"/>
                  </a:lnTo>
                  <a:lnTo>
                    <a:pt x="5247" y="2659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458" y="2447"/>
                  </a:lnTo>
                  <a:lnTo>
                    <a:pt x="5553" y="2330"/>
                  </a:lnTo>
                  <a:lnTo>
                    <a:pt x="5694" y="2071"/>
                  </a:lnTo>
                  <a:lnTo>
                    <a:pt x="5764" y="1789"/>
                  </a:lnTo>
                  <a:lnTo>
                    <a:pt x="5788" y="1647"/>
                  </a:lnTo>
                  <a:lnTo>
                    <a:pt x="5811" y="1506"/>
                  </a:lnTo>
                  <a:lnTo>
                    <a:pt x="5811" y="1506"/>
                  </a:lnTo>
                  <a:lnTo>
                    <a:pt x="5788" y="1318"/>
                  </a:lnTo>
                  <a:lnTo>
                    <a:pt x="5764" y="1153"/>
                  </a:lnTo>
                  <a:lnTo>
                    <a:pt x="5717" y="989"/>
                  </a:lnTo>
                  <a:lnTo>
                    <a:pt x="5647" y="848"/>
                  </a:lnTo>
                  <a:lnTo>
                    <a:pt x="5647" y="848"/>
                  </a:lnTo>
                  <a:lnTo>
                    <a:pt x="5529" y="659"/>
                  </a:lnTo>
                  <a:lnTo>
                    <a:pt x="5411" y="495"/>
                  </a:lnTo>
                  <a:lnTo>
                    <a:pt x="5270" y="354"/>
                  </a:lnTo>
                  <a:lnTo>
                    <a:pt x="5106" y="212"/>
                  </a:lnTo>
                  <a:lnTo>
                    <a:pt x="4917" y="118"/>
                  </a:lnTo>
                  <a:lnTo>
                    <a:pt x="4706" y="48"/>
                  </a:lnTo>
                  <a:lnTo>
                    <a:pt x="4518" y="1"/>
                  </a:lnTo>
                  <a:lnTo>
                    <a:pt x="4306" y="1"/>
                  </a:lnTo>
                  <a:lnTo>
                    <a:pt x="43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803764" y="3331845"/>
              <a:ext cx="66407" cy="50400"/>
            </a:xfrm>
            <a:custGeom>
              <a:avLst/>
              <a:gdLst/>
              <a:ahLst/>
              <a:cxnLst/>
              <a:rect l="l" t="t" r="r" b="b"/>
              <a:pathLst>
                <a:path w="1954" h="1483" extrusionOk="0">
                  <a:moveTo>
                    <a:pt x="754" y="0"/>
                  </a:moveTo>
                  <a:lnTo>
                    <a:pt x="613" y="24"/>
                  </a:lnTo>
                  <a:lnTo>
                    <a:pt x="471" y="71"/>
                  </a:lnTo>
                  <a:lnTo>
                    <a:pt x="330" y="142"/>
                  </a:lnTo>
                  <a:lnTo>
                    <a:pt x="236" y="212"/>
                  </a:lnTo>
                  <a:lnTo>
                    <a:pt x="142" y="306"/>
                  </a:lnTo>
                  <a:lnTo>
                    <a:pt x="95" y="424"/>
                  </a:lnTo>
                  <a:lnTo>
                    <a:pt x="24" y="589"/>
                  </a:lnTo>
                  <a:lnTo>
                    <a:pt x="1" y="753"/>
                  </a:lnTo>
                  <a:lnTo>
                    <a:pt x="24" y="894"/>
                  </a:lnTo>
                  <a:lnTo>
                    <a:pt x="71" y="1036"/>
                  </a:lnTo>
                  <a:lnTo>
                    <a:pt x="142" y="1153"/>
                  </a:lnTo>
                  <a:lnTo>
                    <a:pt x="236" y="1271"/>
                  </a:lnTo>
                  <a:lnTo>
                    <a:pt x="330" y="1365"/>
                  </a:lnTo>
                  <a:lnTo>
                    <a:pt x="471" y="1435"/>
                  </a:lnTo>
                  <a:lnTo>
                    <a:pt x="613" y="1482"/>
                  </a:lnTo>
                  <a:lnTo>
                    <a:pt x="1365" y="1482"/>
                  </a:lnTo>
                  <a:lnTo>
                    <a:pt x="1506" y="1435"/>
                  </a:lnTo>
                  <a:lnTo>
                    <a:pt x="1624" y="1365"/>
                  </a:lnTo>
                  <a:lnTo>
                    <a:pt x="1742" y="1271"/>
                  </a:lnTo>
                  <a:lnTo>
                    <a:pt x="1836" y="1153"/>
                  </a:lnTo>
                  <a:lnTo>
                    <a:pt x="1906" y="1036"/>
                  </a:lnTo>
                  <a:lnTo>
                    <a:pt x="1930" y="894"/>
                  </a:lnTo>
                  <a:lnTo>
                    <a:pt x="1953" y="753"/>
                  </a:lnTo>
                  <a:lnTo>
                    <a:pt x="1930" y="589"/>
                  </a:lnTo>
                  <a:lnTo>
                    <a:pt x="1883" y="424"/>
                  </a:lnTo>
                  <a:lnTo>
                    <a:pt x="1836" y="330"/>
                  </a:lnTo>
                  <a:lnTo>
                    <a:pt x="1765" y="259"/>
                  </a:lnTo>
                  <a:lnTo>
                    <a:pt x="1624" y="118"/>
                  </a:lnTo>
                  <a:lnTo>
                    <a:pt x="1530" y="71"/>
                  </a:lnTo>
                  <a:lnTo>
                    <a:pt x="1436" y="48"/>
                  </a:lnTo>
                  <a:lnTo>
                    <a:pt x="1318" y="24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806959" y="3331845"/>
              <a:ext cx="60799" cy="28004"/>
            </a:xfrm>
            <a:custGeom>
              <a:avLst/>
              <a:gdLst/>
              <a:ahLst/>
              <a:cxnLst/>
              <a:rect l="l" t="t" r="r" b="b"/>
              <a:pathLst>
                <a:path w="1789" h="824" extrusionOk="0">
                  <a:moveTo>
                    <a:pt x="660" y="0"/>
                  </a:moveTo>
                  <a:lnTo>
                    <a:pt x="519" y="24"/>
                  </a:lnTo>
                  <a:lnTo>
                    <a:pt x="377" y="71"/>
                  </a:lnTo>
                  <a:lnTo>
                    <a:pt x="236" y="142"/>
                  </a:lnTo>
                  <a:lnTo>
                    <a:pt x="142" y="212"/>
                  </a:lnTo>
                  <a:lnTo>
                    <a:pt x="48" y="306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95" y="589"/>
                  </a:lnTo>
                  <a:lnTo>
                    <a:pt x="260" y="730"/>
                  </a:lnTo>
                  <a:lnTo>
                    <a:pt x="354" y="777"/>
                  </a:lnTo>
                  <a:lnTo>
                    <a:pt x="448" y="800"/>
                  </a:lnTo>
                  <a:lnTo>
                    <a:pt x="542" y="824"/>
                  </a:lnTo>
                  <a:lnTo>
                    <a:pt x="1271" y="824"/>
                  </a:lnTo>
                  <a:lnTo>
                    <a:pt x="1412" y="777"/>
                  </a:lnTo>
                  <a:lnTo>
                    <a:pt x="1530" y="706"/>
                  </a:lnTo>
                  <a:lnTo>
                    <a:pt x="1648" y="612"/>
                  </a:lnTo>
                  <a:lnTo>
                    <a:pt x="1718" y="518"/>
                  </a:lnTo>
                  <a:lnTo>
                    <a:pt x="1789" y="424"/>
                  </a:lnTo>
                  <a:lnTo>
                    <a:pt x="1742" y="330"/>
                  </a:lnTo>
                  <a:lnTo>
                    <a:pt x="1671" y="259"/>
                  </a:lnTo>
                  <a:lnTo>
                    <a:pt x="1530" y="118"/>
                  </a:lnTo>
                  <a:lnTo>
                    <a:pt x="1436" y="71"/>
                  </a:lnTo>
                  <a:lnTo>
                    <a:pt x="1342" y="48"/>
                  </a:lnTo>
                  <a:lnTo>
                    <a:pt x="1224" y="2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778208" y="3306255"/>
              <a:ext cx="117554" cy="102363"/>
            </a:xfrm>
            <a:custGeom>
              <a:avLst/>
              <a:gdLst/>
              <a:ahLst/>
              <a:cxnLst/>
              <a:rect l="l" t="t" r="r" b="b"/>
              <a:pathLst>
                <a:path w="3459" h="3012" extrusionOk="0">
                  <a:moveTo>
                    <a:pt x="1976" y="753"/>
                  </a:moveTo>
                  <a:lnTo>
                    <a:pt x="2070" y="777"/>
                  </a:lnTo>
                  <a:lnTo>
                    <a:pt x="2188" y="801"/>
                  </a:lnTo>
                  <a:lnTo>
                    <a:pt x="2282" y="824"/>
                  </a:lnTo>
                  <a:lnTo>
                    <a:pt x="2376" y="871"/>
                  </a:lnTo>
                  <a:lnTo>
                    <a:pt x="2517" y="1012"/>
                  </a:lnTo>
                  <a:lnTo>
                    <a:pt x="2588" y="1083"/>
                  </a:lnTo>
                  <a:lnTo>
                    <a:pt x="2635" y="1177"/>
                  </a:lnTo>
                  <a:lnTo>
                    <a:pt x="2682" y="1342"/>
                  </a:lnTo>
                  <a:lnTo>
                    <a:pt x="2705" y="1506"/>
                  </a:lnTo>
                  <a:lnTo>
                    <a:pt x="2682" y="1647"/>
                  </a:lnTo>
                  <a:lnTo>
                    <a:pt x="2658" y="1789"/>
                  </a:lnTo>
                  <a:lnTo>
                    <a:pt x="2588" y="1906"/>
                  </a:lnTo>
                  <a:lnTo>
                    <a:pt x="2494" y="2024"/>
                  </a:lnTo>
                  <a:lnTo>
                    <a:pt x="2376" y="2118"/>
                  </a:lnTo>
                  <a:lnTo>
                    <a:pt x="2258" y="2188"/>
                  </a:lnTo>
                  <a:lnTo>
                    <a:pt x="2117" y="2235"/>
                  </a:lnTo>
                  <a:lnTo>
                    <a:pt x="1365" y="2235"/>
                  </a:lnTo>
                  <a:lnTo>
                    <a:pt x="1223" y="2188"/>
                  </a:lnTo>
                  <a:lnTo>
                    <a:pt x="1082" y="2118"/>
                  </a:lnTo>
                  <a:lnTo>
                    <a:pt x="988" y="2024"/>
                  </a:lnTo>
                  <a:lnTo>
                    <a:pt x="894" y="1906"/>
                  </a:lnTo>
                  <a:lnTo>
                    <a:pt x="823" y="1789"/>
                  </a:lnTo>
                  <a:lnTo>
                    <a:pt x="776" y="1647"/>
                  </a:lnTo>
                  <a:lnTo>
                    <a:pt x="753" y="1506"/>
                  </a:lnTo>
                  <a:lnTo>
                    <a:pt x="776" y="1342"/>
                  </a:lnTo>
                  <a:lnTo>
                    <a:pt x="847" y="1177"/>
                  </a:lnTo>
                  <a:lnTo>
                    <a:pt x="894" y="1059"/>
                  </a:lnTo>
                  <a:lnTo>
                    <a:pt x="988" y="965"/>
                  </a:lnTo>
                  <a:lnTo>
                    <a:pt x="1082" y="895"/>
                  </a:lnTo>
                  <a:lnTo>
                    <a:pt x="1223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1"/>
                  </a:moveTo>
                  <a:lnTo>
                    <a:pt x="1223" y="24"/>
                  </a:lnTo>
                  <a:lnTo>
                    <a:pt x="1059" y="71"/>
                  </a:lnTo>
                  <a:lnTo>
                    <a:pt x="941" y="118"/>
                  </a:lnTo>
                  <a:lnTo>
                    <a:pt x="800" y="165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47" y="448"/>
                  </a:lnTo>
                  <a:lnTo>
                    <a:pt x="282" y="612"/>
                  </a:lnTo>
                  <a:lnTo>
                    <a:pt x="165" y="824"/>
                  </a:lnTo>
                  <a:lnTo>
                    <a:pt x="94" y="989"/>
                  </a:lnTo>
                  <a:lnTo>
                    <a:pt x="47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30"/>
                  </a:lnTo>
                  <a:lnTo>
                    <a:pt x="447" y="2565"/>
                  </a:lnTo>
                  <a:lnTo>
                    <a:pt x="659" y="2753"/>
                  </a:lnTo>
                  <a:lnTo>
                    <a:pt x="800" y="2824"/>
                  </a:lnTo>
                  <a:lnTo>
                    <a:pt x="918" y="2894"/>
                  </a:lnTo>
                  <a:lnTo>
                    <a:pt x="1059" y="2941"/>
                  </a:lnTo>
                  <a:lnTo>
                    <a:pt x="1200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1976" y="3012"/>
                  </a:lnTo>
                  <a:lnTo>
                    <a:pt x="2117" y="2988"/>
                  </a:lnTo>
                  <a:lnTo>
                    <a:pt x="2258" y="2965"/>
                  </a:lnTo>
                  <a:lnTo>
                    <a:pt x="2541" y="2894"/>
                  </a:lnTo>
                  <a:lnTo>
                    <a:pt x="2799" y="2753"/>
                  </a:lnTo>
                  <a:lnTo>
                    <a:pt x="2917" y="2659"/>
                  </a:lnTo>
                  <a:lnTo>
                    <a:pt x="3011" y="2565"/>
                  </a:lnTo>
                  <a:lnTo>
                    <a:pt x="3035" y="2565"/>
                  </a:lnTo>
                  <a:lnTo>
                    <a:pt x="3129" y="2447"/>
                  </a:lnTo>
                  <a:lnTo>
                    <a:pt x="3223" y="2330"/>
                  </a:lnTo>
                  <a:lnTo>
                    <a:pt x="3364" y="2071"/>
                  </a:lnTo>
                  <a:lnTo>
                    <a:pt x="3435" y="1789"/>
                  </a:lnTo>
                  <a:lnTo>
                    <a:pt x="3458" y="1647"/>
                  </a:lnTo>
                  <a:lnTo>
                    <a:pt x="3458" y="1506"/>
                  </a:lnTo>
                  <a:lnTo>
                    <a:pt x="3458" y="1318"/>
                  </a:lnTo>
                  <a:lnTo>
                    <a:pt x="3435" y="1153"/>
                  </a:lnTo>
                  <a:lnTo>
                    <a:pt x="3388" y="989"/>
                  </a:lnTo>
                  <a:lnTo>
                    <a:pt x="3317" y="848"/>
                  </a:lnTo>
                  <a:lnTo>
                    <a:pt x="3199" y="659"/>
                  </a:lnTo>
                  <a:lnTo>
                    <a:pt x="3082" y="495"/>
                  </a:lnTo>
                  <a:lnTo>
                    <a:pt x="2941" y="354"/>
                  </a:lnTo>
                  <a:lnTo>
                    <a:pt x="2752" y="212"/>
                  </a:lnTo>
                  <a:lnTo>
                    <a:pt x="2588" y="118"/>
                  </a:lnTo>
                  <a:lnTo>
                    <a:pt x="2376" y="48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03764" y="3331845"/>
              <a:ext cx="66407" cy="50400"/>
            </a:xfrm>
            <a:custGeom>
              <a:avLst/>
              <a:gdLst/>
              <a:ahLst/>
              <a:cxnLst/>
              <a:rect l="l" t="t" r="r" b="b"/>
              <a:pathLst>
                <a:path w="1954" h="1483" fill="none" extrusionOk="0">
                  <a:moveTo>
                    <a:pt x="1224" y="0"/>
                  </a:moveTo>
                  <a:lnTo>
                    <a:pt x="1224" y="0"/>
                  </a:lnTo>
                  <a:lnTo>
                    <a:pt x="1318" y="24"/>
                  </a:lnTo>
                  <a:lnTo>
                    <a:pt x="1436" y="48"/>
                  </a:lnTo>
                  <a:lnTo>
                    <a:pt x="1530" y="71"/>
                  </a:lnTo>
                  <a:lnTo>
                    <a:pt x="1624" y="118"/>
                  </a:lnTo>
                  <a:lnTo>
                    <a:pt x="1765" y="259"/>
                  </a:lnTo>
                  <a:lnTo>
                    <a:pt x="1836" y="330"/>
                  </a:lnTo>
                  <a:lnTo>
                    <a:pt x="1883" y="424"/>
                  </a:lnTo>
                  <a:lnTo>
                    <a:pt x="1883" y="424"/>
                  </a:lnTo>
                  <a:lnTo>
                    <a:pt x="1930" y="589"/>
                  </a:lnTo>
                  <a:lnTo>
                    <a:pt x="1953" y="753"/>
                  </a:lnTo>
                  <a:lnTo>
                    <a:pt x="1953" y="753"/>
                  </a:lnTo>
                  <a:lnTo>
                    <a:pt x="1930" y="894"/>
                  </a:lnTo>
                  <a:lnTo>
                    <a:pt x="1906" y="1036"/>
                  </a:lnTo>
                  <a:lnTo>
                    <a:pt x="1836" y="1153"/>
                  </a:lnTo>
                  <a:lnTo>
                    <a:pt x="1742" y="1271"/>
                  </a:lnTo>
                  <a:lnTo>
                    <a:pt x="1742" y="1271"/>
                  </a:lnTo>
                  <a:lnTo>
                    <a:pt x="1624" y="1365"/>
                  </a:lnTo>
                  <a:lnTo>
                    <a:pt x="1506" y="1435"/>
                  </a:lnTo>
                  <a:lnTo>
                    <a:pt x="1365" y="1482"/>
                  </a:lnTo>
                  <a:lnTo>
                    <a:pt x="1224" y="1482"/>
                  </a:lnTo>
                  <a:lnTo>
                    <a:pt x="754" y="1482"/>
                  </a:lnTo>
                  <a:lnTo>
                    <a:pt x="754" y="1482"/>
                  </a:lnTo>
                  <a:lnTo>
                    <a:pt x="613" y="1482"/>
                  </a:lnTo>
                  <a:lnTo>
                    <a:pt x="471" y="1435"/>
                  </a:lnTo>
                  <a:lnTo>
                    <a:pt x="330" y="1365"/>
                  </a:lnTo>
                  <a:lnTo>
                    <a:pt x="236" y="1271"/>
                  </a:lnTo>
                  <a:lnTo>
                    <a:pt x="142" y="1153"/>
                  </a:lnTo>
                  <a:lnTo>
                    <a:pt x="71" y="1036"/>
                  </a:lnTo>
                  <a:lnTo>
                    <a:pt x="24" y="894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4" y="589"/>
                  </a:lnTo>
                  <a:lnTo>
                    <a:pt x="95" y="424"/>
                  </a:lnTo>
                  <a:lnTo>
                    <a:pt x="95" y="424"/>
                  </a:lnTo>
                  <a:lnTo>
                    <a:pt x="142" y="306"/>
                  </a:lnTo>
                  <a:lnTo>
                    <a:pt x="236" y="212"/>
                  </a:lnTo>
                  <a:lnTo>
                    <a:pt x="236" y="212"/>
                  </a:lnTo>
                  <a:lnTo>
                    <a:pt x="330" y="142"/>
                  </a:lnTo>
                  <a:lnTo>
                    <a:pt x="471" y="71"/>
                  </a:lnTo>
                  <a:lnTo>
                    <a:pt x="613" y="24"/>
                  </a:lnTo>
                  <a:lnTo>
                    <a:pt x="754" y="0"/>
                  </a:lnTo>
                  <a:lnTo>
                    <a:pt x="12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778208" y="3306255"/>
              <a:ext cx="117554" cy="102363"/>
            </a:xfrm>
            <a:custGeom>
              <a:avLst/>
              <a:gdLst/>
              <a:ahLst/>
              <a:cxnLst/>
              <a:rect l="l" t="t" r="r" b="b"/>
              <a:pathLst>
                <a:path w="3459" h="3012" fill="none" extrusionOk="0">
                  <a:moveTo>
                    <a:pt x="1976" y="1"/>
                  </a:moveTo>
                  <a:lnTo>
                    <a:pt x="1506" y="1"/>
                  </a:lnTo>
                  <a:lnTo>
                    <a:pt x="1506" y="1"/>
                  </a:lnTo>
                  <a:lnTo>
                    <a:pt x="1365" y="1"/>
                  </a:lnTo>
                  <a:lnTo>
                    <a:pt x="1223" y="24"/>
                  </a:lnTo>
                  <a:lnTo>
                    <a:pt x="1059" y="71"/>
                  </a:lnTo>
                  <a:lnTo>
                    <a:pt x="941" y="118"/>
                  </a:lnTo>
                  <a:lnTo>
                    <a:pt x="800" y="165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47" y="448"/>
                  </a:lnTo>
                  <a:lnTo>
                    <a:pt x="447" y="448"/>
                  </a:lnTo>
                  <a:lnTo>
                    <a:pt x="282" y="612"/>
                  </a:lnTo>
                  <a:lnTo>
                    <a:pt x="165" y="824"/>
                  </a:lnTo>
                  <a:lnTo>
                    <a:pt x="165" y="824"/>
                  </a:lnTo>
                  <a:lnTo>
                    <a:pt x="94" y="989"/>
                  </a:lnTo>
                  <a:lnTo>
                    <a:pt x="47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30"/>
                  </a:lnTo>
                  <a:lnTo>
                    <a:pt x="447" y="2565"/>
                  </a:lnTo>
                  <a:lnTo>
                    <a:pt x="659" y="2753"/>
                  </a:lnTo>
                  <a:lnTo>
                    <a:pt x="800" y="2824"/>
                  </a:lnTo>
                  <a:lnTo>
                    <a:pt x="918" y="2894"/>
                  </a:lnTo>
                  <a:lnTo>
                    <a:pt x="1059" y="2941"/>
                  </a:lnTo>
                  <a:lnTo>
                    <a:pt x="1200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1976" y="3012"/>
                  </a:lnTo>
                  <a:lnTo>
                    <a:pt x="1976" y="3012"/>
                  </a:lnTo>
                  <a:lnTo>
                    <a:pt x="2117" y="2988"/>
                  </a:lnTo>
                  <a:lnTo>
                    <a:pt x="2258" y="2965"/>
                  </a:lnTo>
                  <a:lnTo>
                    <a:pt x="2541" y="2894"/>
                  </a:lnTo>
                  <a:lnTo>
                    <a:pt x="2799" y="2753"/>
                  </a:lnTo>
                  <a:lnTo>
                    <a:pt x="2917" y="2659"/>
                  </a:lnTo>
                  <a:lnTo>
                    <a:pt x="3011" y="2565"/>
                  </a:lnTo>
                  <a:lnTo>
                    <a:pt x="3011" y="2565"/>
                  </a:lnTo>
                  <a:lnTo>
                    <a:pt x="3035" y="2565"/>
                  </a:lnTo>
                  <a:lnTo>
                    <a:pt x="3035" y="2565"/>
                  </a:lnTo>
                  <a:lnTo>
                    <a:pt x="3129" y="2447"/>
                  </a:lnTo>
                  <a:lnTo>
                    <a:pt x="3223" y="2330"/>
                  </a:lnTo>
                  <a:lnTo>
                    <a:pt x="3364" y="2071"/>
                  </a:lnTo>
                  <a:lnTo>
                    <a:pt x="3435" y="1789"/>
                  </a:lnTo>
                  <a:lnTo>
                    <a:pt x="3458" y="1647"/>
                  </a:lnTo>
                  <a:lnTo>
                    <a:pt x="3458" y="1506"/>
                  </a:lnTo>
                  <a:lnTo>
                    <a:pt x="3458" y="1506"/>
                  </a:lnTo>
                  <a:lnTo>
                    <a:pt x="3458" y="1318"/>
                  </a:lnTo>
                  <a:lnTo>
                    <a:pt x="3435" y="1153"/>
                  </a:lnTo>
                  <a:lnTo>
                    <a:pt x="3388" y="989"/>
                  </a:lnTo>
                  <a:lnTo>
                    <a:pt x="3317" y="848"/>
                  </a:lnTo>
                  <a:lnTo>
                    <a:pt x="3317" y="848"/>
                  </a:lnTo>
                  <a:lnTo>
                    <a:pt x="3199" y="659"/>
                  </a:lnTo>
                  <a:lnTo>
                    <a:pt x="3082" y="495"/>
                  </a:lnTo>
                  <a:lnTo>
                    <a:pt x="2941" y="354"/>
                  </a:lnTo>
                  <a:lnTo>
                    <a:pt x="2752" y="212"/>
                  </a:lnTo>
                  <a:lnTo>
                    <a:pt x="2588" y="118"/>
                  </a:lnTo>
                  <a:lnTo>
                    <a:pt x="2376" y="48"/>
                  </a:lnTo>
                  <a:lnTo>
                    <a:pt x="2188" y="1"/>
                  </a:lnTo>
                  <a:lnTo>
                    <a:pt x="1976" y="1"/>
                  </a:lnTo>
                  <a:lnTo>
                    <a:pt x="19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11"/>
          <p:cNvGrpSpPr/>
          <p:nvPr/>
        </p:nvGrpSpPr>
        <p:grpSpPr>
          <a:xfrm flipH="1">
            <a:off x="459723" y="2502597"/>
            <a:ext cx="414868" cy="138323"/>
            <a:chOff x="1514502" y="3113601"/>
            <a:chExt cx="307014" cy="102363"/>
          </a:xfrm>
        </p:grpSpPr>
        <p:sp>
          <p:nvSpPr>
            <p:cNvPr id="187" name="Google Shape;187;p11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extrusionOk="0">
                  <a:moveTo>
                    <a:pt x="754" y="0"/>
                  </a:moveTo>
                  <a:lnTo>
                    <a:pt x="589" y="24"/>
                  </a:lnTo>
                  <a:lnTo>
                    <a:pt x="448" y="71"/>
                  </a:lnTo>
                  <a:lnTo>
                    <a:pt x="330" y="141"/>
                  </a:lnTo>
                  <a:lnTo>
                    <a:pt x="213" y="235"/>
                  </a:lnTo>
                  <a:lnTo>
                    <a:pt x="142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1" y="753"/>
                  </a:lnTo>
                  <a:lnTo>
                    <a:pt x="24" y="894"/>
                  </a:lnTo>
                  <a:lnTo>
                    <a:pt x="71" y="1035"/>
                  </a:lnTo>
                  <a:lnTo>
                    <a:pt x="142" y="1153"/>
                  </a:lnTo>
                  <a:lnTo>
                    <a:pt x="213" y="1270"/>
                  </a:lnTo>
                  <a:lnTo>
                    <a:pt x="330" y="1365"/>
                  </a:lnTo>
                  <a:lnTo>
                    <a:pt x="448" y="1435"/>
                  </a:lnTo>
                  <a:lnTo>
                    <a:pt x="589" y="1482"/>
                  </a:lnTo>
                  <a:lnTo>
                    <a:pt x="3671" y="1482"/>
                  </a:lnTo>
                  <a:lnTo>
                    <a:pt x="3812" y="1435"/>
                  </a:lnTo>
                  <a:lnTo>
                    <a:pt x="3953" y="1365"/>
                  </a:lnTo>
                  <a:lnTo>
                    <a:pt x="4047" y="1270"/>
                  </a:lnTo>
                  <a:lnTo>
                    <a:pt x="4141" y="1153"/>
                  </a:lnTo>
                  <a:lnTo>
                    <a:pt x="4212" y="1035"/>
                  </a:lnTo>
                  <a:lnTo>
                    <a:pt x="4259" y="894"/>
                  </a:lnTo>
                  <a:lnTo>
                    <a:pt x="4282" y="753"/>
                  </a:lnTo>
                  <a:lnTo>
                    <a:pt x="4259" y="588"/>
                  </a:lnTo>
                  <a:lnTo>
                    <a:pt x="4188" y="424"/>
                  </a:lnTo>
                  <a:lnTo>
                    <a:pt x="4141" y="329"/>
                  </a:lnTo>
                  <a:lnTo>
                    <a:pt x="4094" y="259"/>
                  </a:lnTo>
                  <a:lnTo>
                    <a:pt x="3929" y="118"/>
                  </a:lnTo>
                  <a:lnTo>
                    <a:pt x="3835" y="71"/>
                  </a:lnTo>
                  <a:lnTo>
                    <a:pt x="3741" y="47"/>
                  </a:lnTo>
                  <a:lnTo>
                    <a:pt x="3647" y="24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1542471" y="3139191"/>
              <a:ext cx="139950" cy="28785"/>
            </a:xfrm>
            <a:custGeom>
              <a:avLst/>
              <a:gdLst/>
              <a:ahLst/>
              <a:cxnLst/>
              <a:rect l="l" t="t" r="r" b="b"/>
              <a:pathLst>
                <a:path w="4118" h="847" extrusionOk="0">
                  <a:moveTo>
                    <a:pt x="683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0" y="424"/>
                  </a:lnTo>
                  <a:lnTo>
                    <a:pt x="71" y="518"/>
                  </a:lnTo>
                  <a:lnTo>
                    <a:pt x="118" y="588"/>
                  </a:lnTo>
                  <a:lnTo>
                    <a:pt x="283" y="729"/>
                  </a:lnTo>
                  <a:lnTo>
                    <a:pt x="377" y="776"/>
                  </a:lnTo>
                  <a:lnTo>
                    <a:pt x="471" y="800"/>
                  </a:lnTo>
                  <a:lnTo>
                    <a:pt x="565" y="823"/>
                  </a:lnTo>
                  <a:lnTo>
                    <a:pt x="683" y="847"/>
                  </a:lnTo>
                  <a:lnTo>
                    <a:pt x="3458" y="847"/>
                  </a:lnTo>
                  <a:lnTo>
                    <a:pt x="3600" y="823"/>
                  </a:lnTo>
                  <a:lnTo>
                    <a:pt x="3741" y="776"/>
                  </a:lnTo>
                  <a:lnTo>
                    <a:pt x="3882" y="706"/>
                  </a:lnTo>
                  <a:lnTo>
                    <a:pt x="3976" y="612"/>
                  </a:lnTo>
                  <a:lnTo>
                    <a:pt x="4070" y="518"/>
                  </a:lnTo>
                  <a:lnTo>
                    <a:pt x="4117" y="424"/>
                  </a:lnTo>
                  <a:lnTo>
                    <a:pt x="4070" y="329"/>
                  </a:lnTo>
                  <a:lnTo>
                    <a:pt x="4023" y="259"/>
                  </a:lnTo>
                  <a:lnTo>
                    <a:pt x="3858" y="118"/>
                  </a:lnTo>
                  <a:lnTo>
                    <a:pt x="3764" y="71"/>
                  </a:lnTo>
                  <a:lnTo>
                    <a:pt x="3670" y="47"/>
                  </a:lnTo>
                  <a:lnTo>
                    <a:pt x="3576" y="24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extrusionOk="0">
                  <a:moveTo>
                    <a:pt x="4281" y="753"/>
                  </a:moveTo>
                  <a:lnTo>
                    <a:pt x="4399" y="777"/>
                  </a:lnTo>
                  <a:lnTo>
                    <a:pt x="4493" y="800"/>
                  </a:lnTo>
                  <a:lnTo>
                    <a:pt x="4587" y="824"/>
                  </a:lnTo>
                  <a:lnTo>
                    <a:pt x="4681" y="871"/>
                  </a:lnTo>
                  <a:lnTo>
                    <a:pt x="4846" y="1012"/>
                  </a:lnTo>
                  <a:lnTo>
                    <a:pt x="4893" y="1082"/>
                  </a:lnTo>
                  <a:lnTo>
                    <a:pt x="4940" y="1177"/>
                  </a:lnTo>
                  <a:lnTo>
                    <a:pt x="5011" y="1341"/>
                  </a:lnTo>
                  <a:lnTo>
                    <a:pt x="5034" y="1506"/>
                  </a:lnTo>
                  <a:lnTo>
                    <a:pt x="5011" y="1647"/>
                  </a:lnTo>
                  <a:lnTo>
                    <a:pt x="4964" y="1788"/>
                  </a:lnTo>
                  <a:lnTo>
                    <a:pt x="4893" y="1906"/>
                  </a:lnTo>
                  <a:lnTo>
                    <a:pt x="4799" y="2023"/>
                  </a:lnTo>
                  <a:lnTo>
                    <a:pt x="4705" y="2118"/>
                  </a:lnTo>
                  <a:lnTo>
                    <a:pt x="4564" y="2188"/>
                  </a:lnTo>
                  <a:lnTo>
                    <a:pt x="4423" y="2235"/>
                  </a:lnTo>
                  <a:lnTo>
                    <a:pt x="1341" y="2235"/>
                  </a:lnTo>
                  <a:lnTo>
                    <a:pt x="1200" y="2188"/>
                  </a:lnTo>
                  <a:lnTo>
                    <a:pt x="1082" y="2118"/>
                  </a:lnTo>
                  <a:lnTo>
                    <a:pt x="965" y="2023"/>
                  </a:lnTo>
                  <a:lnTo>
                    <a:pt x="894" y="1906"/>
                  </a:lnTo>
                  <a:lnTo>
                    <a:pt x="823" y="1788"/>
                  </a:lnTo>
                  <a:lnTo>
                    <a:pt x="776" y="1647"/>
                  </a:lnTo>
                  <a:lnTo>
                    <a:pt x="753" y="1506"/>
                  </a:lnTo>
                  <a:lnTo>
                    <a:pt x="776" y="1341"/>
                  </a:lnTo>
                  <a:lnTo>
                    <a:pt x="823" y="1177"/>
                  </a:lnTo>
                  <a:lnTo>
                    <a:pt x="894" y="1082"/>
                  </a:lnTo>
                  <a:lnTo>
                    <a:pt x="965" y="988"/>
                  </a:lnTo>
                  <a:lnTo>
                    <a:pt x="1082" y="894"/>
                  </a:lnTo>
                  <a:lnTo>
                    <a:pt x="1200" y="824"/>
                  </a:lnTo>
                  <a:lnTo>
                    <a:pt x="1341" y="777"/>
                  </a:lnTo>
                  <a:lnTo>
                    <a:pt x="1506" y="753"/>
                  </a:lnTo>
                  <a:close/>
                  <a:moveTo>
                    <a:pt x="1341" y="0"/>
                  </a:move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fill="none" extrusionOk="0">
                  <a:moveTo>
                    <a:pt x="3529" y="0"/>
                  </a:moveTo>
                  <a:lnTo>
                    <a:pt x="3529" y="0"/>
                  </a:lnTo>
                  <a:lnTo>
                    <a:pt x="3647" y="24"/>
                  </a:lnTo>
                  <a:lnTo>
                    <a:pt x="3741" y="47"/>
                  </a:lnTo>
                  <a:lnTo>
                    <a:pt x="3835" y="71"/>
                  </a:lnTo>
                  <a:lnTo>
                    <a:pt x="3929" y="118"/>
                  </a:lnTo>
                  <a:lnTo>
                    <a:pt x="4094" y="259"/>
                  </a:lnTo>
                  <a:lnTo>
                    <a:pt x="4141" y="329"/>
                  </a:lnTo>
                  <a:lnTo>
                    <a:pt x="4188" y="424"/>
                  </a:lnTo>
                  <a:lnTo>
                    <a:pt x="4188" y="424"/>
                  </a:lnTo>
                  <a:lnTo>
                    <a:pt x="4259" y="588"/>
                  </a:lnTo>
                  <a:lnTo>
                    <a:pt x="4282" y="753"/>
                  </a:lnTo>
                  <a:lnTo>
                    <a:pt x="4282" y="753"/>
                  </a:lnTo>
                  <a:lnTo>
                    <a:pt x="4259" y="894"/>
                  </a:lnTo>
                  <a:lnTo>
                    <a:pt x="4212" y="1035"/>
                  </a:lnTo>
                  <a:lnTo>
                    <a:pt x="4141" y="1153"/>
                  </a:lnTo>
                  <a:lnTo>
                    <a:pt x="4047" y="1270"/>
                  </a:lnTo>
                  <a:lnTo>
                    <a:pt x="4047" y="1270"/>
                  </a:lnTo>
                  <a:lnTo>
                    <a:pt x="3953" y="1365"/>
                  </a:lnTo>
                  <a:lnTo>
                    <a:pt x="3812" y="1435"/>
                  </a:lnTo>
                  <a:lnTo>
                    <a:pt x="3671" y="1482"/>
                  </a:lnTo>
                  <a:lnTo>
                    <a:pt x="3529" y="1482"/>
                  </a:lnTo>
                  <a:lnTo>
                    <a:pt x="754" y="1482"/>
                  </a:lnTo>
                  <a:lnTo>
                    <a:pt x="754" y="1482"/>
                  </a:lnTo>
                  <a:lnTo>
                    <a:pt x="589" y="1482"/>
                  </a:lnTo>
                  <a:lnTo>
                    <a:pt x="448" y="1435"/>
                  </a:lnTo>
                  <a:lnTo>
                    <a:pt x="330" y="1365"/>
                  </a:lnTo>
                  <a:lnTo>
                    <a:pt x="213" y="1270"/>
                  </a:lnTo>
                  <a:lnTo>
                    <a:pt x="142" y="1153"/>
                  </a:lnTo>
                  <a:lnTo>
                    <a:pt x="71" y="1035"/>
                  </a:lnTo>
                  <a:lnTo>
                    <a:pt x="24" y="894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2" y="329"/>
                  </a:lnTo>
                  <a:lnTo>
                    <a:pt x="213" y="235"/>
                  </a:lnTo>
                  <a:lnTo>
                    <a:pt x="213" y="235"/>
                  </a:lnTo>
                  <a:lnTo>
                    <a:pt x="330" y="141"/>
                  </a:lnTo>
                  <a:lnTo>
                    <a:pt x="448" y="71"/>
                  </a:lnTo>
                  <a:lnTo>
                    <a:pt x="589" y="24"/>
                  </a:lnTo>
                  <a:lnTo>
                    <a:pt x="754" y="0"/>
                  </a:lnTo>
                  <a:lnTo>
                    <a:pt x="3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fill="none" extrusionOk="0">
                  <a:moveTo>
                    <a:pt x="4281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41" y="0"/>
                  </a:ln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lnTo>
                    <a:pt x="42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extrusionOk="0">
                  <a:moveTo>
                    <a:pt x="729" y="0"/>
                  </a:moveTo>
                  <a:lnTo>
                    <a:pt x="588" y="24"/>
                  </a:lnTo>
                  <a:lnTo>
                    <a:pt x="447" y="71"/>
                  </a:lnTo>
                  <a:lnTo>
                    <a:pt x="329" y="141"/>
                  </a:lnTo>
                  <a:lnTo>
                    <a:pt x="212" y="235"/>
                  </a:lnTo>
                  <a:lnTo>
                    <a:pt x="141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0" y="753"/>
                  </a:lnTo>
                  <a:lnTo>
                    <a:pt x="0" y="894"/>
                  </a:lnTo>
                  <a:lnTo>
                    <a:pt x="47" y="1035"/>
                  </a:lnTo>
                  <a:lnTo>
                    <a:pt x="118" y="1153"/>
                  </a:lnTo>
                  <a:lnTo>
                    <a:pt x="212" y="1270"/>
                  </a:lnTo>
                  <a:lnTo>
                    <a:pt x="329" y="1365"/>
                  </a:lnTo>
                  <a:lnTo>
                    <a:pt x="447" y="1435"/>
                  </a:lnTo>
                  <a:lnTo>
                    <a:pt x="588" y="1482"/>
                  </a:lnTo>
                  <a:lnTo>
                    <a:pt x="1341" y="1482"/>
                  </a:lnTo>
                  <a:lnTo>
                    <a:pt x="1482" y="1435"/>
                  </a:lnTo>
                  <a:lnTo>
                    <a:pt x="1623" y="1365"/>
                  </a:lnTo>
                  <a:lnTo>
                    <a:pt x="1717" y="1270"/>
                  </a:lnTo>
                  <a:lnTo>
                    <a:pt x="1811" y="1153"/>
                  </a:lnTo>
                  <a:lnTo>
                    <a:pt x="1882" y="1035"/>
                  </a:lnTo>
                  <a:lnTo>
                    <a:pt x="1929" y="894"/>
                  </a:lnTo>
                  <a:lnTo>
                    <a:pt x="1929" y="753"/>
                  </a:lnTo>
                  <a:lnTo>
                    <a:pt x="1929" y="588"/>
                  </a:lnTo>
                  <a:lnTo>
                    <a:pt x="1858" y="424"/>
                  </a:lnTo>
                  <a:lnTo>
                    <a:pt x="1811" y="329"/>
                  </a:lnTo>
                  <a:lnTo>
                    <a:pt x="1741" y="259"/>
                  </a:lnTo>
                  <a:lnTo>
                    <a:pt x="1600" y="118"/>
                  </a:lnTo>
                  <a:lnTo>
                    <a:pt x="1506" y="71"/>
                  </a:lnTo>
                  <a:lnTo>
                    <a:pt x="1412" y="47"/>
                  </a:lnTo>
                  <a:lnTo>
                    <a:pt x="1294" y="24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1731930" y="3139191"/>
              <a:ext cx="60799" cy="28785"/>
            </a:xfrm>
            <a:custGeom>
              <a:avLst/>
              <a:gdLst/>
              <a:ahLst/>
              <a:cxnLst/>
              <a:rect l="l" t="t" r="r" b="b"/>
              <a:pathLst>
                <a:path w="1789" h="847" extrusionOk="0">
                  <a:moveTo>
                    <a:pt x="659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588"/>
                  </a:lnTo>
                  <a:lnTo>
                    <a:pt x="259" y="729"/>
                  </a:lnTo>
                  <a:lnTo>
                    <a:pt x="353" y="776"/>
                  </a:lnTo>
                  <a:lnTo>
                    <a:pt x="448" y="800"/>
                  </a:lnTo>
                  <a:lnTo>
                    <a:pt x="565" y="823"/>
                  </a:lnTo>
                  <a:lnTo>
                    <a:pt x="659" y="847"/>
                  </a:lnTo>
                  <a:lnTo>
                    <a:pt x="1130" y="847"/>
                  </a:lnTo>
                  <a:lnTo>
                    <a:pt x="1271" y="823"/>
                  </a:lnTo>
                  <a:lnTo>
                    <a:pt x="1412" y="776"/>
                  </a:lnTo>
                  <a:lnTo>
                    <a:pt x="1553" y="706"/>
                  </a:lnTo>
                  <a:lnTo>
                    <a:pt x="1647" y="612"/>
                  </a:lnTo>
                  <a:lnTo>
                    <a:pt x="1741" y="518"/>
                  </a:lnTo>
                  <a:lnTo>
                    <a:pt x="1788" y="424"/>
                  </a:lnTo>
                  <a:lnTo>
                    <a:pt x="1741" y="329"/>
                  </a:lnTo>
                  <a:lnTo>
                    <a:pt x="1671" y="259"/>
                  </a:lnTo>
                  <a:lnTo>
                    <a:pt x="1530" y="118"/>
                  </a:lnTo>
                  <a:lnTo>
                    <a:pt x="1436" y="71"/>
                  </a:lnTo>
                  <a:lnTo>
                    <a:pt x="1342" y="47"/>
                  </a:lnTo>
                  <a:lnTo>
                    <a:pt x="1224" y="2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extrusionOk="0">
                  <a:moveTo>
                    <a:pt x="1977" y="753"/>
                  </a:moveTo>
                  <a:lnTo>
                    <a:pt x="2071" y="777"/>
                  </a:lnTo>
                  <a:lnTo>
                    <a:pt x="2189" y="800"/>
                  </a:lnTo>
                  <a:lnTo>
                    <a:pt x="2283" y="824"/>
                  </a:lnTo>
                  <a:lnTo>
                    <a:pt x="2377" y="871"/>
                  </a:lnTo>
                  <a:lnTo>
                    <a:pt x="2518" y="1012"/>
                  </a:lnTo>
                  <a:lnTo>
                    <a:pt x="2588" y="1082"/>
                  </a:lnTo>
                  <a:lnTo>
                    <a:pt x="2635" y="1177"/>
                  </a:lnTo>
                  <a:lnTo>
                    <a:pt x="2706" y="1341"/>
                  </a:lnTo>
                  <a:lnTo>
                    <a:pt x="2706" y="1506"/>
                  </a:lnTo>
                  <a:lnTo>
                    <a:pt x="2706" y="1647"/>
                  </a:lnTo>
                  <a:lnTo>
                    <a:pt x="2659" y="1788"/>
                  </a:lnTo>
                  <a:lnTo>
                    <a:pt x="2588" y="1906"/>
                  </a:lnTo>
                  <a:lnTo>
                    <a:pt x="2494" y="2023"/>
                  </a:lnTo>
                  <a:lnTo>
                    <a:pt x="2400" y="2118"/>
                  </a:lnTo>
                  <a:lnTo>
                    <a:pt x="2259" y="2188"/>
                  </a:lnTo>
                  <a:lnTo>
                    <a:pt x="2118" y="2235"/>
                  </a:lnTo>
                  <a:lnTo>
                    <a:pt x="1365" y="2235"/>
                  </a:lnTo>
                  <a:lnTo>
                    <a:pt x="1224" y="2188"/>
                  </a:lnTo>
                  <a:lnTo>
                    <a:pt x="1106" y="2118"/>
                  </a:lnTo>
                  <a:lnTo>
                    <a:pt x="989" y="2023"/>
                  </a:lnTo>
                  <a:lnTo>
                    <a:pt x="895" y="1906"/>
                  </a:lnTo>
                  <a:lnTo>
                    <a:pt x="824" y="1788"/>
                  </a:lnTo>
                  <a:lnTo>
                    <a:pt x="777" y="1647"/>
                  </a:lnTo>
                  <a:lnTo>
                    <a:pt x="777" y="1506"/>
                  </a:lnTo>
                  <a:lnTo>
                    <a:pt x="801" y="1341"/>
                  </a:lnTo>
                  <a:lnTo>
                    <a:pt x="848" y="1177"/>
                  </a:lnTo>
                  <a:lnTo>
                    <a:pt x="918" y="1082"/>
                  </a:lnTo>
                  <a:lnTo>
                    <a:pt x="989" y="988"/>
                  </a:lnTo>
                  <a:lnTo>
                    <a:pt x="1106" y="894"/>
                  </a:lnTo>
                  <a:lnTo>
                    <a:pt x="1224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0"/>
                  </a:move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fill="none" extrusionOk="0">
                  <a:moveTo>
                    <a:pt x="1200" y="0"/>
                  </a:moveTo>
                  <a:lnTo>
                    <a:pt x="1200" y="0"/>
                  </a:lnTo>
                  <a:lnTo>
                    <a:pt x="1294" y="24"/>
                  </a:lnTo>
                  <a:lnTo>
                    <a:pt x="1412" y="47"/>
                  </a:lnTo>
                  <a:lnTo>
                    <a:pt x="1506" y="71"/>
                  </a:lnTo>
                  <a:lnTo>
                    <a:pt x="1600" y="118"/>
                  </a:lnTo>
                  <a:lnTo>
                    <a:pt x="1741" y="259"/>
                  </a:lnTo>
                  <a:lnTo>
                    <a:pt x="1811" y="329"/>
                  </a:lnTo>
                  <a:lnTo>
                    <a:pt x="1858" y="424"/>
                  </a:lnTo>
                  <a:lnTo>
                    <a:pt x="1858" y="424"/>
                  </a:lnTo>
                  <a:lnTo>
                    <a:pt x="1929" y="588"/>
                  </a:lnTo>
                  <a:lnTo>
                    <a:pt x="1929" y="753"/>
                  </a:lnTo>
                  <a:lnTo>
                    <a:pt x="1929" y="753"/>
                  </a:lnTo>
                  <a:lnTo>
                    <a:pt x="1929" y="894"/>
                  </a:lnTo>
                  <a:lnTo>
                    <a:pt x="1882" y="1035"/>
                  </a:lnTo>
                  <a:lnTo>
                    <a:pt x="1811" y="1153"/>
                  </a:lnTo>
                  <a:lnTo>
                    <a:pt x="1717" y="1270"/>
                  </a:lnTo>
                  <a:lnTo>
                    <a:pt x="1717" y="1270"/>
                  </a:lnTo>
                  <a:lnTo>
                    <a:pt x="1623" y="1365"/>
                  </a:lnTo>
                  <a:lnTo>
                    <a:pt x="1482" y="1435"/>
                  </a:lnTo>
                  <a:lnTo>
                    <a:pt x="1341" y="1482"/>
                  </a:lnTo>
                  <a:lnTo>
                    <a:pt x="1200" y="1482"/>
                  </a:lnTo>
                  <a:lnTo>
                    <a:pt x="729" y="1482"/>
                  </a:lnTo>
                  <a:lnTo>
                    <a:pt x="729" y="1482"/>
                  </a:lnTo>
                  <a:lnTo>
                    <a:pt x="588" y="1482"/>
                  </a:lnTo>
                  <a:lnTo>
                    <a:pt x="447" y="1435"/>
                  </a:lnTo>
                  <a:lnTo>
                    <a:pt x="329" y="1365"/>
                  </a:lnTo>
                  <a:lnTo>
                    <a:pt x="212" y="1270"/>
                  </a:lnTo>
                  <a:lnTo>
                    <a:pt x="118" y="1153"/>
                  </a:lnTo>
                  <a:lnTo>
                    <a:pt x="47" y="1035"/>
                  </a:lnTo>
                  <a:lnTo>
                    <a:pt x="0" y="894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1" y="329"/>
                  </a:lnTo>
                  <a:lnTo>
                    <a:pt x="212" y="235"/>
                  </a:lnTo>
                  <a:lnTo>
                    <a:pt x="212" y="235"/>
                  </a:lnTo>
                  <a:lnTo>
                    <a:pt x="329" y="141"/>
                  </a:lnTo>
                  <a:lnTo>
                    <a:pt x="447" y="71"/>
                  </a:lnTo>
                  <a:lnTo>
                    <a:pt x="588" y="24"/>
                  </a:lnTo>
                  <a:lnTo>
                    <a:pt x="729" y="0"/>
                  </a:lnTo>
                  <a:lnTo>
                    <a:pt x="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fill="none" extrusionOk="0">
                  <a:moveTo>
                    <a:pt x="1977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65" y="0"/>
                  </a:ln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lnTo>
                    <a:pt x="19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1"/>
          <p:cNvSpPr txBox="1">
            <a:spLocks noGrp="1"/>
          </p:cNvSpPr>
          <p:nvPr>
            <p:ph type="subTitle" idx="1"/>
          </p:nvPr>
        </p:nvSpPr>
        <p:spPr>
          <a:xfrm>
            <a:off x="2627700" y="3172825"/>
            <a:ext cx="38886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 flipH="1">
            <a:off x="1807604" y="601036"/>
            <a:ext cx="440824" cy="265808"/>
            <a:chOff x="800570" y="3069626"/>
            <a:chExt cx="326222" cy="196705"/>
          </a:xfrm>
        </p:grpSpPr>
        <p:sp>
          <p:nvSpPr>
            <p:cNvPr id="199" name="Google Shape;199;p11"/>
            <p:cNvSpPr/>
            <p:nvPr/>
          </p:nvSpPr>
          <p:spPr>
            <a:xfrm>
              <a:off x="826160" y="3095216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4" y="0"/>
                  </a:moveTo>
                  <a:lnTo>
                    <a:pt x="5035" y="24"/>
                  </a:lnTo>
                  <a:lnTo>
                    <a:pt x="4800" y="71"/>
                  </a:lnTo>
                  <a:lnTo>
                    <a:pt x="4541" y="165"/>
                  </a:lnTo>
                  <a:lnTo>
                    <a:pt x="4329" y="259"/>
                  </a:lnTo>
                  <a:lnTo>
                    <a:pt x="4117" y="400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412" y="800"/>
                  </a:lnTo>
                  <a:lnTo>
                    <a:pt x="3153" y="682"/>
                  </a:lnTo>
                  <a:lnTo>
                    <a:pt x="2871" y="612"/>
                  </a:lnTo>
                  <a:lnTo>
                    <a:pt x="2588" y="588"/>
                  </a:lnTo>
                  <a:lnTo>
                    <a:pt x="2400" y="588"/>
                  </a:lnTo>
                  <a:lnTo>
                    <a:pt x="2235" y="635"/>
                  </a:lnTo>
                  <a:lnTo>
                    <a:pt x="2094" y="659"/>
                  </a:lnTo>
                  <a:lnTo>
                    <a:pt x="1930" y="730"/>
                  </a:lnTo>
                  <a:lnTo>
                    <a:pt x="1788" y="800"/>
                  </a:lnTo>
                  <a:lnTo>
                    <a:pt x="1647" y="871"/>
                  </a:lnTo>
                  <a:lnTo>
                    <a:pt x="1506" y="965"/>
                  </a:lnTo>
                  <a:lnTo>
                    <a:pt x="1388" y="1082"/>
                  </a:lnTo>
                  <a:lnTo>
                    <a:pt x="1294" y="1200"/>
                  </a:lnTo>
                  <a:lnTo>
                    <a:pt x="1200" y="1341"/>
                  </a:lnTo>
                  <a:lnTo>
                    <a:pt x="1106" y="1459"/>
                  </a:lnTo>
                  <a:lnTo>
                    <a:pt x="1036" y="1623"/>
                  </a:lnTo>
                  <a:lnTo>
                    <a:pt x="989" y="1765"/>
                  </a:lnTo>
                  <a:lnTo>
                    <a:pt x="942" y="1929"/>
                  </a:lnTo>
                  <a:lnTo>
                    <a:pt x="918" y="2094"/>
                  </a:lnTo>
                  <a:lnTo>
                    <a:pt x="894" y="2259"/>
                  </a:lnTo>
                  <a:lnTo>
                    <a:pt x="918" y="2517"/>
                  </a:lnTo>
                  <a:lnTo>
                    <a:pt x="989" y="2776"/>
                  </a:lnTo>
                  <a:lnTo>
                    <a:pt x="753" y="2776"/>
                  </a:lnTo>
                  <a:lnTo>
                    <a:pt x="589" y="2800"/>
                  </a:lnTo>
                  <a:lnTo>
                    <a:pt x="471" y="2847"/>
                  </a:lnTo>
                  <a:lnTo>
                    <a:pt x="330" y="2894"/>
                  </a:lnTo>
                  <a:lnTo>
                    <a:pt x="236" y="2988"/>
                  </a:lnTo>
                  <a:lnTo>
                    <a:pt x="142" y="3105"/>
                  </a:lnTo>
                  <a:lnTo>
                    <a:pt x="71" y="3223"/>
                  </a:lnTo>
                  <a:lnTo>
                    <a:pt x="24" y="3364"/>
                  </a:lnTo>
                  <a:lnTo>
                    <a:pt x="1" y="3529"/>
                  </a:lnTo>
                  <a:lnTo>
                    <a:pt x="24" y="3670"/>
                  </a:lnTo>
                  <a:lnTo>
                    <a:pt x="71" y="3811"/>
                  </a:lnTo>
                  <a:lnTo>
                    <a:pt x="142" y="3929"/>
                  </a:lnTo>
                  <a:lnTo>
                    <a:pt x="236" y="4046"/>
                  </a:lnTo>
                  <a:lnTo>
                    <a:pt x="330" y="4141"/>
                  </a:lnTo>
                  <a:lnTo>
                    <a:pt x="471" y="4211"/>
                  </a:lnTo>
                  <a:lnTo>
                    <a:pt x="589" y="4235"/>
                  </a:lnTo>
                  <a:lnTo>
                    <a:pt x="753" y="4258"/>
                  </a:lnTo>
                  <a:lnTo>
                    <a:pt x="7340" y="4258"/>
                  </a:lnTo>
                  <a:lnTo>
                    <a:pt x="7481" y="4235"/>
                  </a:lnTo>
                  <a:lnTo>
                    <a:pt x="7622" y="4211"/>
                  </a:lnTo>
                  <a:lnTo>
                    <a:pt x="7740" y="4141"/>
                  </a:lnTo>
                  <a:lnTo>
                    <a:pt x="7858" y="4046"/>
                  </a:lnTo>
                  <a:lnTo>
                    <a:pt x="7952" y="3929"/>
                  </a:lnTo>
                  <a:lnTo>
                    <a:pt x="8022" y="3811"/>
                  </a:lnTo>
                  <a:lnTo>
                    <a:pt x="8069" y="3670"/>
                  </a:lnTo>
                  <a:lnTo>
                    <a:pt x="8069" y="3529"/>
                  </a:lnTo>
                  <a:lnTo>
                    <a:pt x="8069" y="3364"/>
                  </a:lnTo>
                  <a:lnTo>
                    <a:pt x="8022" y="3223"/>
                  </a:lnTo>
                  <a:lnTo>
                    <a:pt x="7952" y="3105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47"/>
                  </a:lnTo>
                  <a:lnTo>
                    <a:pt x="7481" y="2800"/>
                  </a:lnTo>
                  <a:lnTo>
                    <a:pt x="7340" y="2776"/>
                  </a:lnTo>
                  <a:lnTo>
                    <a:pt x="7058" y="2776"/>
                  </a:lnTo>
                  <a:lnTo>
                    <a:pt x="7152" y="2588"/>
                  </a:lnTo>
                  <a:lnTo>
                    <a:pt x="7199" y="2376"/>
                  </a:lnTo>
                  <a:lnTo>
                    <a:pt x="7246" y="2165"/>
                  </a:lnTo>
                  <a:lnTo>
                    <a:pt x="7246" y="1953"/>
                  </a:lnTo>
                  <a:lnTo>
                    <a:pt x="7246" y="1741"/>
                  </a:lnTo>
                  <a:lnTo>
                    <a:pt x="7223" y="1553"/>
                  </a:lnTo>
                  <a:lnTo>
                    <a:pt x="7152" y="1365"/>
                  </a:lnTo>
                  <a:lnTo>
                    <a:pt x="7105" y="1200"/>
                  </a:lnTo>
                  <a:lnTo>
                    <a:pt x="7011" y="1035"/>
                  </a:lnTo>
                  <a:lnTo>
                    <a:pt x="6917" y="871"/>
                  </a:lnTo>
                  <a:lnTo>
                    <a:pt x="6799" y="706"/>
                  </a:lnTo>
                  <a:lnTo>
                    <a:pt x="6681" y="565"/>
                  </a:lnTo>
                  <a:lnTo>
                    <a:pt x="6540" y="447"/>
                  </a:lnTo>
                  <a:lnTo>
                    <a:pt x="6399" y="330"/>
                  </a:lnTo>
                  <a:lnTo>
                    <a:pt x="6235" y="236"/>
                  </a:lnTo>
                  <a:lnTo>
                    <a:pt x="6070" y="165"/>
                  </a:lnTo>
                  <a:lnTo>
                    <a:pt x="5882" y="94"/>
                  </a:lnTo>
                  <a:lnTo>
                    <a:pt x="5693" y="47"/>
                  </a:lnTo>
                  <a:lnTo>
                    <a:pt x="5505" y="24"/>
                  </a:lnTo>
                  <a:lnTo>
                    <a:pt x="5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826160" y="3199920"/>
              <a:ext cx="274259" cy="40034"/>
            </a:xfrm>
            <a:custGeom>
              <a:avLst/>
              <a:gdLst/>
              <a:ahLst/>
              <a:cxnLst/>
              <a:rect l="l" t="t" r="r" b="b"/>
              <a:pathLst>
                <a:path w="8070" h="1178" extrusionOk="0">
                  <a:moveTo>
                    <a:pt x="142" y="1"/>
                  </a:moveTo>
                  <a:lnTo>
                    <a:pt x="95" y="95"/>
                  </a:lnTo>
                  <a:lnTo>
                    <a:pt x="48" y="213"/>
                  </a:lnTo>
                  <a:lnTo>
                    <a:pt x="24" y="307"/>
                  </a:lnTo>
                  <a:lnTo>
                    <a:pt x="1" y="448"/>
                  </a:lnTo>
                  <a:lnTo>
                    <a:pt x="24" y="589"/>
                  </a:lnTo>
                  <a:lnTo>
                    <a:pt x="71" y="730"/>
                  </a:lnTo>
                  <a:lnTo>
                    <a:pt x="142" y="848"/>
                  </a:lnTo>
                  <a:lnTo>
                    <a:pt x="212" y="965"/>
                  </a:lnTo>
                  <a:lnTo>
                    <a:pt x="330" y="1060"/>
                  </a:lnTo>
                  <a:lnTo>
                    <a:pt x="471" y="1130"/>
                  </a:lnTo>
                  <a:lnTo>
                    <a:pt x="589" y="1154"/>
                  </a:lnTo>
                  <a:lnTo>
                    <a:pt x="753" y="1177"/>
                  </a:lnTo>
                  <a:lnTo>
                    <a:pt x="7340" y="1177"/>
                  </a:lnTo>
                  <a:lnTo>
                    <a:pt x="7481" y="1154"/>
                  </a:lnTo>
                  <a:lnTo>
                    <a:pt x="7622" y="1130"/>
                  </a:lnTo>
                  <a:lnTo>
                    <a:pt x="7740" y="1060"/>
                  </a:lnTo>
                  <a:lnTo>
                    <a:pt x="7858" y="965"/>
                  </a:lnTo>
                  <a:lnTo>
                    <a:pt x="7952" y="848"/>
                  </a:lnTo>
                  <a:lnTo>
                    <a:pt x="8022" y="730"/>
                  </a:lnTo>
                  <a:lnTo>
                    <a:pt x="8069" y="589"/>
                  </a:lnTo>
                  <a:lnTo>
                    <a:pt x="8069" y="448"/>
                  </a:lnTo>
                  <a:lnTo>
                    <a:pt x="8069" y="307"/>
                  </a:lnTo>
                  <a:lnTo>
                    <a:pt x="8046" y="213"/>
                  </a:lnTo>
                  <a:lnTo>
                    <a:pt x="7999" y="95"/>
                  </a:lnTo>
                  <a:lnTo>
                    <a:pt x="7928" y="1"/>
                  </a:lnTo>
                  <a:lnTo>
                    <a:pt x="7811" y="119"/>
                  </a:lnTo>
                  <a:lnTo>
                    <a:pt x="7669" y="213"/>
                  </a:lnTo>
                  <a:lnTo>
                    <a:pt x="7505" y="283"/>
                  </a:lnTo>
                  <a:lnTo>
                    <a:pt x="7340" y="307"/>
                  </a:lnTo>
                  <a:lnTo>
                    <a:pt x="753" y="307"/>
                  </a:lnTo>
                  <a:lnTo>
                    <a:pt x="565" y="283"/>
                  </a:lnTo>
                  <a:lnTo>
                    <a:pt x="400" y="213"/>
                  </a:lnTo>
                  <a:lnTo>
                    <a:pt x="259" y="119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800570" y="3069626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extrusionOk="0">
                  <a:moveTo>
                    <a:pt x="6047" y="753"/>
                  </a:moveTo>
                  <a:lnTo>
                    <a:pt x="6258" y="777"/>
                  </a:lnTo>
                  <a:lnTo>
                    <a:pt x="6446" y="800"/>
                  </a:lnTo>
                  <a:lnTo>
                    <a:pt x="6635" y="847"/>
                  </a:lnTo>
                  <a:lnTo>
                    <a:pt x="6823" y="918"/>
                  </a:lnTo>
                  <a:lnTo>
                    <a:pt x="6988" y="989"/>
                  </a:lnTo>
                  <a:lnTo>
                    <a:pt x="7152" y="1083"/>
                  </a:lnTo>
                  <a:lnTo>
                    <a:pt x="7293" y="1200"/>
                  </a:lnTo>
                  <a:lnTo>
                    <a:pt x="7434" y="1318"/>
                  </a:lnTo>
                  <a:lnTo>
                    <a:pt x="7552" y="1459"/>
                  </a:lnTo>
                  <a:lnTo>
                    <a:pt x="7670" y="1624"/>
                  </a:lnTo>
                  <a:lnTo>
                    <a:pt x="7764" y="1788"/>
                  </a:lnTo>
                  <a:lnTo>
                    <a:pt x="7858" y="1953"/>
                  </a:lnTo>
                  <a:lnTo>
                    <a:pt x="7905" y="2118"/>
                  </a:lnTo>
                  <a:lnTo>
                    <a:pt x="7976" y="2306"/>
                  </a:lnTo>
                  <a:lnTo>
                    <a:pt x="7999" y="2494"/>
                  </a:lnTo>
                  <a:lnTo>
                    <a:pt x="7999" y="2706"/>
                  </a:lnTo>
                  <a:lnTo>
                    <a:pt x="7999" y="2918"/>
                  </a:lnTo>
                  <a:lnTo>
                    <a:pt x="7952" y="3129"/>
                  </a:lnTo>
                  <a:lnTo>
                    <a:pt x="7905" y="3341"/>
                  </a:lnTo>
                  <a:lnTo>
                    <a:pt x="7811" y="3529"/>
                  </a:lnTo>
                  <a:lnTo>
                    <a:pt x="8093" y="3529"/>
                  </a:lnTo>
                  <a:lnTo>
                    <a:pt x="8234" y="3553"/>
                  </a:lnTo>
                  <a:lnTo>
                    <a:pt x="8375" y="3600"/>
                  </a:lnTo>
                  <a:lnTo>
                    <a:pt x="8493" y="3647"/>
                  </a:lnTo>
                  <a:lnTo>
                    <a:pt x="8611" y="3741"/>
                  </a:lnTo>
                  <a:lnTo>
                    <a:pt x="8705" y="3858"/>
                  </a:lnTo>
                  <a:lnTo>
                    <a:pt x="8775" y="3976"/>
                  </a:lnTo>
                  <a:lnTo>
                    <a:pt x="8822" y="4117"/>
                  </a:lnTo>
                  <a:lnTo>
                    <a:pt x="8822" y="4282"/>
                  </a:lnTo>
                  <a:lnTo>
                    <a:pt x="8822" y="4423"/>
                  </a:lnTo>
                  <a:lnTo>
                    <a:pt x="8775" y="4564"/>
                  </a:lnTo>
                  <a:lnTo>
                    <a:pt x="8705" y="4682"/>
                  </a:lnTo>
                  <a:lnTo>
                    <a:pt x="8611" y="4799"/>
                  </a:lnTo>
                  <a:lnTo>
                    <a:pt x="8493" y="4894"/>
                  </a:lnTo>
                  <a:lnTo>
                    <a:pt x="8375" y="4964"/>
                  </a:lnTo>
                  <a:lnTo>
                    <a:pt x="8234" y="4988"/>
                  </a:lnTo>
                  <a:lnTo>
                    <a:pt x="8093" y="5011"/>
                  </a:lnTo>
                  <a:lnTo>
                    <a:pt x="1506" y="5011"/>
                  </a:lnTo>
                  <a:lnTo>
                    <a:pt x="1342" y="4988"/>
                  </a:lnTo>
                  <a:lnTo>
                    <a:pt x="1224" y="4964"/>
                  </a:lnTo>
                  <a:lnTo>
                    <a:pt x="1083" y="4894"/>
                  </a:lnTo>
                  <a:lnTo>
                    <a:pt x="989" y="4799"/>
                  </a:lnTo>
                  <a:lnTo>
                    <a:pt x="895" y="4682"/>
                  </a:lnTo>
                  <a:lnTo>
                    <a:pt x="824" y="4564"/>
                  </a:lnTo>
                  <a:lnTo>
                    <a:pt x="777" y="4423"/>
                  </a:lnTo>
                  <a:lnTo>
                    <a:pt x="754" y="4282"/>
                  </a:lnTo>
                  <a:lnTo>
                    <a:pt x="777" y="4117"/>
                  </a:lnTo>
                  <a:lnTo>
                    <a:pt x="824" y="3976"/>
                  </a:lnTo>
                  <a:lnTo>
                    <a:pt x="895" y="3858"/>
                  </a:lnTo>
                  <a:lnTo>
                    <a:pt x="989" y="3741"/>
                  </a:lnTo>
                  <a:lnTo>
                    <a:pt x="1083" y="3647"/>
                  </a:lnTo>
                  <a:lnTo>
                    <a:pt x="1224" y="3600"/>
                  </a:lnTo>
                  <a:lnTo>
                    <a:pt x="1342" y="3553"/>
                  </a:lnTo>
                  <a:lnTo>
                    <a:pt x="1506" y="3529"/>
                  </a:lnTo>
                  <a:lnTo>
                    <a:pt x="1742" y="3529"/>
                  </a:lnTo>
                  <a:lnTo>
                    <a:pt x="1671" y="3270"/>
                  </a:lnTo>
                  <a:lnTo>
                    <a:pt x="1647" y="3012"/>
                  </a:lnTo>
                  <a:lnTo>
                    <a:pt x="1671" y="2847"/>
                  </a:lnTo>
                  <a:lnTo>
                    <a:pt x="1695" y="2682"/>
                  </a:lnTo>
                  <a:lnTo>
                    <a:pt x="1742" y="2518"/>
                  </a:lnTo>
                  <a:lnTo>
                    <a:pt x="1789" y="2376"/>
                  </a:lnTo>
                  <a:lnTo>
                    <a:pt x="1859" y="2212"/>
                  </a:lnTo>
                  <a:lnTo>
                    <a:pt x="1953" y="2094"/>
                  </a:lnTo>
                  <a:lnTo>
                    <a:pt x="2047" y="1953"/>
                  </a:lnTo>
                  <a:lnTo>
                    <a:pt x="2141" y="1835"/>
                  </a:lnTo>
                  <a:lnTo>
                    <a:pt x="2259" y="1718"/>
                  </a:lnTo>
                  <a:lnTo>
                    <a:pt x="2400" y="1624"/>
                  </a:lnTo>
                  <a:lnTo>
                    <a:pt x="2541" y="1553"/>
                  </a:lnTo>
                  <a:lnTo>
                    <a:pt x="2683" y="1483"/>
                  </a:lnTo>
                  <a:lnTo>
                    <a:pt x="2847" y="1412"/>
                  </a:lnTo>
                  <a:lnTo>
                    <a:pt x="2988" y="1388"/>
                  </a:lnTo>
                  <a:lnTo>
                    <a:pt x="3153" y="1341"/>
                  </a:lnTo>
                  <a:lnTo>
                    <a:pt x="3341" y="1341"/>
                  </a:lnTo>
                  <a:lnTo>
                    <a:pt x="3624" y="1365"/>
                  </a:lnTo>
                  <a:lnTo>
                    <a:pt x="3906" y="1435"/>
                  </a:lnTo>
                  <a:lnTo>
                    <a:pt x="4165" y="1553"/>
                  </a:lnTo>
                  <a:lnTo>
                    <a:pt x="4376" y="1718"/>
                  </a:lnTo>
                  <a:lnTo>
                    <a:pt x="4517" y="1506"/>
                  </a:lnTo>
                  <a:lnTo>
                    <a:pt x="4682" y="1318"/>
                  </a:lnTo>
                  <a:lnTo>
                    <a:pt x="4870" y="1153"/>
                  </a:lnTo>
                  <a:lnTo>
                    <a:pt x="5082" y="1012"/>
                  </a:lnTo>
                  <a:lnTo>
                    <a:pt x="5294" y="918"/>
                  </a:lnTo>
                  <a:lnTo>
                    <a:pt x="5553" y="824"/>
                  </a:lnTo>
                  <a:lnTo>
                    <a:pt x="5788" y="777"/>
                  </a:lnTo>
                  <a:lnTo>
                    <a:pt x="6047" y="753"/>
                  </a:lnTo>
                  <a:close/>
                  <a:moveTo>
                    <a:pt x="5788" y="0"/>
                  </a:moveTo>
                  <a:lnTo>
                    <a:pt x="5553" y="48"/>
                  </a:lnTo>
                  <a:lnTo>
                    <a:pt x="5294" y="118"/>
                  </a:lnTo>
                  <a:lnTo>
                    <a:pt x="5059" y="189"/>
                  </a:lnTo>
                  <a:lnTo>
                    <a:pt x="4823" y="306"/>
                  </a:lnTo>
                  <a:lnTo>
                    <a:pt x="4588" y="424"/>
                  </a:lnTo>
                  <a:lnTo>
                    <a:pt x="4400" y="565"/>
                  </a:lnTo>
                  <a:lnTo>
                    <a:pt x="4188" y="730"/>
                  </a:lnTo>
                  <a:lnTo>
                    <a:pt x="3976" y="683"/>
                  </a:lnTo>
                  <a:lnTo>
                    <a:pt x="3765" y="612"/>
                  </a:lnTo>
                  <a:lnTo>
                    <a:pt x="3553" y="589"/>
                  </a:lnTo>
                  <a:lnTo>
                    <a:pt x="3082" y="589"/>
                  </a:lnTo>
                  <a:lnTo>
                    <a:pt x="2847" y="636"/>
                  </a:lnTo>
                  <a:lnTo>
                    <a:pt x="2636" y="683"/>
                  </a:lnTo>
                  <a:lnTo>
                    <a:pt x="2424" y="753"/>
                  </a:lnTo>
                  <a:lnTo>
                    <a:pt x="2212" y="871"/>
                  </a:lnTo>
                  <a:lnTo>
                    <a:pt x="2000" y="965"/>
                  </a:lnTo>
                  <a:lnTo>
                    <a:pt x="1836" y="1106"/>
                  </a:lnTo>
                  <a:lnTo>
                    <a:pt x="1647" y="1247"/>
                  </a:lnTo>
                  <a:lnTo>
                    <a:pt x="1506" y="1412"/>
                  </a:lnTo>
                  <a:lnTo>
                    <a:pt x="1365" y="1600"/>
                  </a:lnTo>
                  <a:lnTo>
                    <a:pt x="1224" y="1788"/>
                  </a:lnTo>
                  <a:lnTo>
                    <a:pt x="1130" y="2000"/>
                  </a:lnTo>
                  <a:lnTo>
                    <a:pt x="1036" y="2212"/>
                  </a:lnTo>
                  <a:lnTo>
                    <a:pt x="965" y="2423"/>
                  </a:lnTo>
                  <a:lnTo>
                    <a:pt x="918" y="2659"/>
                  </a:lnTo>
                  <a:lnTo>
                    <a:pt x="895" y="2894"/>
                  </a:lnTo>
                  <a:lnTo>
                    <a:pt x="707" y="2988"/>
                  </a:lnTo>
                  <a:lnTo>
                    <a:pt x="542" y="3129"/>
                  </a:lnTo>
                  <a:lnTo>
                    <a:pt x="377" y="3270"/>
                  </a:lnTo>
                  <a:lnTo>
                    <a:pt x="260" y="3435"/>
                  </a:lnTo>
                  <a:lnTo>
                    <a:pt x="142" y="3623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1" y="4282"/>
                  </a:lnTo>
                  <a:lnTo>
                    <a:pt x="1" y="4423"/>
                  </a:lnTo>
                  <a:lnTo>
                    <a:pt x="24" y="4564"/>
                  </a:lnTo>
                  <a:lnTo>
                    <a:pt x="71" y="4729"/>
                  </a:lnTo>
                  <a:lnTo>
                    <a:pt x="118" y="4846"/>
                  </a:lnTo>
                  <a:lnTo>
                    <a:pt x="189" y="4988"/>
                  </a:lnTo>
                  <a:lnTo>
                    <a:pt x="260" y="5105"/>
                  </a:lnTo>
                  <a:lnTo>
                    <a:pt x="448" y="5341"/>
                  </a:lnTo>
                  <a:lnTo>
                    <a:pt x="659" y="5529"/>
                  </a:lnTo>
                  <a:lnTo>
                    <a:pt x="777" y="5599"/>
                  </a:lnTo>
                  <a:lnTo>
                    <a:pt x="918" y="5646"/>
                  </a:lnTo>
                  <a:lnTo>
                    <a:pt x="1059" y="5717"/>
                  </a:lnTo>
                  <a:lnTo>
                    <a:pt x="1201" y="5740"/>
                  </a:lnTo>
                  <a:lnTo>
                    <a:pt x="1342" y="5764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234" y="5764"/>
                  </a:lnTo>
                  <a:lnTo>
                    <a:pt x="8399" y="5740"/>
                  </a:lnTo>
                  <a:lnTo>
                    <a:pt x="8540" y="5717"/>
                  </a:lnTo>
                  <a:lnTo>
                    <a:pt x="8681" y="5646"/>
                  </a:lnTo>
                  <a:lnTo>
                    <a:pt x="8799" y="5599"/>
                  </a:lnTo>
                  <a:lnTo>
                    <a:pt x="8940" y="5529"/>
                  </a:lnTo>
                  <a:lnTo>
                    <a:pt x="9152" y="5341"/>
                  </a:lnTo>
                  <a:lnTo>
                    <a:pt x="9340" y="5105"/>
                  </a:lnTo>
                  <a:lnTo>
                    <a:pt x="9411" y="4988"/>
                  </a:lnTo>
                  <a:lnTo>
                    <a:pt x="9481" y="4846"/>
                  </a:lnTo>
                  <a:lnTo>
                    <a:pt x="9528" y="4729"/>
                  </a:lnTo>
                  <a:lnTo>
                    <a:pt x="9552" y="4564"/>
                  </a:lnTo>
                  <a:lnTo>
                    <a:pt x="9575" y="4423"/>
                  </a:lnTo>
                  <a:lnTo>
                    <a:pt x="9599" y="4282"/>
                  </a:lnTo>
                  <a:lnTo>
                    <a:pt x="9575" y="4047"/>
                  </a:lnTo>
                  <a:lnTo>
                    <a:pt x="9528" y="3858"/>
                  </a:lnTo>
                  <a:lnTo>
                    <a:pt x="9458" y="3647"/>
                  </a:lnTo>
                  <a:lnTo>
                    <a:pt x="9363" y="3459"/>
                  </a:lnTo>
                  <a:lnTo>
                    <a:pt x="9246" y="3294"/>
                  </a:lnTo>
                  <a:lnTo>
                    <a:pt x="9105" y="3153"/>
                  </a:lnTo>
                  <a:lnTo>
                    <a:pt x="8940" y="3035"/>
                  </a:lnTo>
                  <a:lnTo>
                    <a:pt x="8752" y="2918"/>
                  </a:lnTo>
                  <a:lnTo>
                    <a:pt x="8775" y="2706"/>
                  </a:lnTo>
                  <a:lnTo>
                    <a:pt x="8752" y="2423"/>
                  </a:lnTo>
                  <a:lnTo>
                    <a:pt x="8705" y="2165"/>
                  </a:lnTo>
                  <a:lnTo>
                    <a:pt x="8634" y="1906"/>
                  </a:lnTo>
                  <a:lnTo>
                    <a:pt x="8564" y="1647"/>
                  </a:lnTo>
                  <a:lnTo>
                    <a:pt x="8446" y="1412"/>
                  </a:lnTo>
                  <a:lnTo>
                    <a:pt x="8305" y="1200"/>
                  </a:lnTo>
                  <a:lnTo>
                    <a:pt x="8140" y="989"/>
                  </a:lnTo>
                  <a:lnTo>
                    <a:pt x="7976" y="800"/>
                  </a:lnTo>
                  <a:lnTo>
                    <a:pt x="7787" y="612"/>
                  </a:lnTo>
                  <a:lnTo>
                    <a:pt x="7576" y="447"/>
                  </a:lnTo>
                  <a:lnTo>
                    <a:pt x="7340" y="330"/>
                  </a:lnTo>
                  <a:lnTo>
                    <a:pt x="7105" y="212"/>
                  </a:lnTo>
                  <a:lnTo>
                    <a:pt x="6870" y="118"/>
                  </a:lnTo>
                  <a:lnTo>
                    <a:pt x="6611" y="48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826160" y="3095216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4" y="0"/>
                  </a:moveTo>
                  <a:lnTo>
                    <a:pt x="5294" y="0"/>
                  </a:lnTo>
                  <a:lnTo>
                    <a:pt x="5505" y="24"/>
                  </a:lnTo>
                  <a:lnTo>
                    <a:pt x="5693" y="47"/>
                  </a:lnTo>
                  <a:lnTo>
                    <a:pt x="5882" y="94"/>
                  </a:lnTo>
                  <a:lnTo>
                    <a:pt x="6070" y="165"/>
                  </a:lnTo>
                  <a:lnTo>
                    <a:pt x="6235" y="236"/>
                  </a:lnTo>
                  <a:lnTo>
                    <a:pt x="6399" y="330"/>
                  </a:lnTo>
                  <a:lnTo>
                    <a:pt x="6540" y="447"/>
                  </a:lnTo>
                  <a:lnTo>
                    <a:pt x="6681" y="565"/>
                  </a:lnTo>
                  <a:lnTo>
                    <a:pt x="6799" y="706"/>
                  </a:lnTo>
                  <a:lnTo>
                    <a:pt x="6917" y="871"/>
                  </a:lnTo>
                  <a:lnTo>
                    <a:pt x="7011" y="1035"/>
                  </a:lnTo>
                  <a:lnTo>
                    <a:pt x="7105" y="1200"/>
                  </a:lnTo>
                  <a:lnTo>
                    <a:pt x="7152" y="1365"/>
                  </a:lnTo>
                  <a:lnTo>
                    <a:pt x="7223" y="1553"/>
                  </a:lnTo>
                  <a:lnTo>
                    <a:pt x="7246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46" y="2165"/>
                  </a:lnTo>
                  <a:lnTo>
                    <a:pt x="7199" y="2376"/>
                  </a:lnTo>
                  <a:lnTo>
                    <a:pt x="7152" y="2588"/>
                  </a:lnTo>
                  <a:lnTo>
                    <a:pt x="7058" y="2776"/>
                  </a:lnTo>
                  <a:lnTo>
                    <a:pt x="7340" y="2776"/>
                  </a:lnTo>
                  <a:lnTo>
                    <a:pt x="7340" y="2776"/>
                  </a:lnTo>
                  <a:lnTo>
                    <a:pt x="7481" y="2800"/>
                  </a:lnTo>
                  <a:lnTo>
                    <a:pt x="7622" y="2847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52" y="3105"/>
                  </a:lnTo>
                  <a:lnTo>
                    <a:pt x="8022" y="3223"/>
                  </a:lnTo>
                  <a:lnTo>
                    <a:pt x="8069" y="3364"/>
                  </a:lnTo>
                  <a:lnTo>
                    <a:pt x="8069" y="3529"/>
                  </a:lnTo>
                  <a:lnTo>
                    <a:pt x="8069" y="3529"/>
                  </a:lnTo>
                  <a:lnTo>
                    <a:pt x="8069" y="3670"/>
                  </a:lnTo>
                  <a:lnTo>
                    <a:pt x="8022" y="3811"/>
                  </a:lnTo>
                  <a:lnTo>
                    <a:pt x="7952" y="3929"/>
                  </a:lnTo>
                  <a:lnTo>
                    <a:pt x="7858" y="4046"/>
                  </a:lnTo>
                  <a:lnTo>
                    <a:pt x="7740" y="4141"/>
                  </a:lnTo>
                  <a:lnTo>
                    <a:pt x="7622" y="4211"/>
                  </a:lnTo>
                  <a:lnTo>
                    <a:pt x="7481" y="4235"/>
                  </a:lnTo>
                  <a:lnTo>
                    <a:pt x="7340" y="4258"/>
                  </a:lnTo>
                  <a:lnTo>
                    <a:pt x="753" y="4258"/>
                  </a:lnTo>
                  <a:lnTo>
                    <a:pt x="753" y="4258"/>
                  </a:lnTo>
                  <a:lnTo>
                    <a:pt x="589" y="4235"/>
                  </a:lnTo>
                  <a:lnTo>
                    <a:pt x="471" y="4211"/>
                  </a:lnTo>
                  <a:lnTo>
                    <a:pt x="330" y="4141"/>
                  </a:lnTo>
                  <a:lnTo>
                    <a:pt x="236" y="4046"/>
                  </a:lnTo>
                  <a:lnTo>
                    <a:pt x="142" y="3929"/>
                  </a:lnTo>
                  <a:lnTo>
                    <a:pt x="71" y="3811"/>
                  </a:lnTo>
                  <a:lnTo>
                    <a:pt x="24" y="3670"/>
                  </a:lnTo>
                  <a:lnTo>
                    <a:pt x="1" y="3529"/>
                  </a:lnTo>
                  <a:lnTo>
                    <a:pt x="1" y="3529"/>
                  </a:lnTo>
                  <a:lnTo>
                    <a:pt x="24" y="3364"/>
                  </a:lnTo>
                  <a:lnTo>
                    <a:pt x="71" y="3223"/>
                  </a:lnTo>
                  <a:lnTo>
                    <a:pt x="142" y="3105"/>
                  </a:lnTo>
                  <a:lnTo>
                    <a:pt x="236" y="2988"/>
                  </a:lnTo>
                  <a:lnTo>
                    <a:pt x="330" y="2894"/>
                  </a:lnTo>
                  <a:lnTo>
                    <a:pt x="471" y="2847"/>
                  </a:lnTo>
                  <a:lnTo>
                    <a:pt x="589" y="2800"/>
                  </a:lnTo>
                  <a:lnTo>
                    <a:pt x="753" y="2776"/>
                  </a:lnTo>
                  <a:lnTo>
                    <a:pt x="989" y="2776"/>
                  </a:lnTo>
                  <a:lnTo>
                    <a:pt x="989" y="2776"/>
                  </a:lnTo>
                  <a:lnTo>
                    <a:pt x="918" y="2517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918" y="2094"/>
                  </a:lnTo>
                  <a:lnTo>
                    <a:pt x="942" y="1929"/>
                  </a:lnTo>
                  <a:lnTo>
                    <a:pt x="989" y="1765"/>
                  </a:lnTo>
                  <a:lnTo>
                    <a:pt x="1036" y="1623"/>
                  </a:lnTo>
                  <a:lnTo>
                    <a:pt x="1106" y="1459"/>
                  </a:lnTo>
                  <a:lnTo>
                    <a:pt x="1200" y="1341"/>
                  </a:lnTo>
                  <a:lnTo>
                    <a:pt x="1294" y="1200"/>
                  </a:lnTo>
                  <a:lnTo>
                    <a:pt x="1388" y="1082"/>
                  </a:lnTo>
                  <a:lnTo>
                    <a:pt x="1506" y="965"/>
                  </a:lnTo>
                  <a:lnTo>
                    <a:pt x="1647" y="871"/>
                  </a:lnTo>
                  <a:lnTo>
                    <a:pt x="1788" y="800"/>
                  </a:lnTo>
                  <a:lnTo>
                    <a:pt x="1930" y="730"/>
                  </a:lnTo>
                  <a:lnTo>
                    <a:pt x="2094" y="659"/>
                  </a:lnTo>
                  <a:lnTo>
                    <a:pt x="2235" y="635"/>
                  </a:lnTo>
                  <a:lnTo>
                    <a:pt x="2400" y="588"/>
                  </a:lnTo>
                  <a:lnTo>
                    <a:pt x="2588" y="588"/>
                  </a:lnTo>
                  <a:lnTo>
                    <a:pt x="2588" y="588"/>
                  </a:lnTo>
                  <a:lnTo>
                    <a:pt x="2871" y="612"/>
                  </a:lnTo>
                  <a:lnTo>
                    <a:pt x="3153" y="682"/>
                  </a:lnTo>
                  <a:lnTo>
                    <a:pt x="3412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0"/>
                  </a:lnTo>
                  <a:lnTo>
                    <a:pt x="4329" y="259"/>
                  </a:lnTo>
                  <a:lnTo>
                    <a:pt x="4541" y="165"/>
                  </a:lnTo>
                  <a:lnTo>
                    <a:pt x="4800" y="71"/>
                  </a:lnTo>
                  <a:lnTo>
                    <a:pt x="5035" y="24"/>
                  </a:lnTo>
                  <a:lnTo>
                    <a:pt x="52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800570" y="3069626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fill="none" extrusionOk="0">
                  <a:moveTo>
                    <a:pt x="6047" y="0"/>
                  </a:moveTo>
                  <a:lnTo>
                    <a:pt x="6047" y="0"/>
                  </a:lnTo>
                  <a:lnTo>
                    <a:pt x="5788" y="0"/>
                  </a:lnTo>
                  <a:lnTo>
                    <a:pt x="5553" y="48"/>
                  </a:lnTo>
                  <a:lnTo>
                    <a:pt x="5294" y="118"/>
                  </a:lnTo>
                  <a:lnTo>
                    <a:pt x="5059" y="189"/>
                  </a:lnTo>
                  <a:lnTo>
                    <a:pt x="4823" y="306"/>
                  </a:lnTo>
                  <a:lnTo>
                    <a:pt x="4588" y="424"/>
                  </a:lnTo>
                  <a:lnTo>
                    <a:pt x="4400" y="565"/>
                  </a:lnTo>
                  <a:lnTo>
                    <a:pt x="4188" y="730"/>
                  </a:lnTo>
                  <a:lnTo>
                    <a:pt x="4188" y="730"/>
                  </a:lnTo>
                  <a:lnTo>
                    <a:pt x="3976" y="683"/>
                  </a:lnTo>
                  <a:lnTo>
                    <a:pt x="3765" y="612"/>
                  </a:lnTo>
                  <a:lnTo>
                    <a:pt x="3553" y="589"/>
                  </a:lnTo>
                  <a:lnTo>
                    <a:pt x="3341" y="589"/>
                  </a:lnTo>
                  <a:lnTo>
                    <a:pt x="3341" y="589"/>
                  </a:lnTo>
                  <a:lnTo>
                    <a:pt x="3082" y="589"/>
                  </a:lnTo>
                  <a:lnTo>
                    <a:pt x="2847" y="636"/>
                  </a:lnTo>
                  <a:lnTo>
                    <a:pt x="2636" y="683"/>
                  </a:lnTo>
                  <a:lnTo>
                    <a:pt x="2424" y="753"/>
                  </a:lnTo>
                  <a:lnTo>
                    <a:pt x="2212" y="871"/>
                  </a:lnTo>
                  <a:lnTo>
                    <a:pt x="2000" y="965"/>
                  </a:lnTo>
                  <a:lnTo>
                    <a:pt x="1836" y="1106"/>
                  </a:lnTo>
                  <a:lnTo>
                    <a:pt x="1647" y="1247"/>
                  </a:lnTo>
                  <a:lnTo>
                    <a:pt x="1506" y="1412"/>
                  </a:lnTo>
                  <a:lnTo>
                    <a:pt x="1365" y="1600"/>
                  </a:lnTo>
                  <a:lnTo>
                    <a:pt x="1224" y="1788"/>
                  </a:lnTo>
                  <a:lnTo>
                    <a:pt x="1130" y="2000"/>
                  </a:lnTo>
                  <a:lnTo>
                    <a:pt x="1036" y="2212"/>
                  </a:lnTo>
                  <a:lnTo>
                    <a:pt x="965" y="2423"/>
                  </a:lnTo>
                  <a:lnTo>
                    <a:pt x="918" y="2659"/>
                  </a:lnTo>
                  <a:lnTo>
                    <a:pt x="895" y="2894"/>
                  </a:lnTo>
                  <a:lnTo>
                    <a:pt x="895" y="2894"/>
                  </a:lnTo>
                  <a:lnTo>
                    <a:pt x="707" y="2988"/>
                  </a:lnTo>
                  <a:lnTo>
                    <a:pt x="542" y="3129"/>
                  </a:lnTo>
                  <a:lnTo>
                    <a:pt x="377" y="3270"/>
                  </a:lnTo>
                  <a:lnTo>
                    <a:pt x="260" y="3435"/>
                  </a:lnTo>
                  <a:lnTo>
                    <a:pt x="142" y="3623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1" y="4282"/>
                  </a:lnTo>
                  <a:lnTo>
                    <a:pt x="1" y="4282"/>
                  </a:lnTo>
                  <a:lnTo>
                    <a:pt x="1" y="4423"/>
                  </a:lnTo>
                  <a:lnTo>
                    <a:pt x="24" y="4564"/>
                  </a:lnTo>
                  <a:lnTo>
                    <a:pt x="71" y="4729"/>
                  </a:lnTo>
                  <a:lnTo>
                    <a:pt x="118" y="4846"/>
                  </a:lnTo>
                  <a:lnTo>
                    <a:pt x="189" y="4988"/>
                  </a:lnTo>
                  <a:lnTo>
                    <a:pt x="260" y="5105"/>
                  </a:lnTo>
                  <a:lnTo>
                    <a:pt x="448" y="5341"/>
                  </a:lnTo>
                  <a:lnTo>
                    <a:pt x="659" y="5529"/>
                  </a:lnTo>
                  <a:lnTo>
                    <a:pt x="777" y="5599"/>
                  </a:lnTo>
                  <a:lnTo>
                    <a:pt x="918" y="5646"/>
                  </a:lnTo>
                  <a:lnTo>
                    <a:pt x="1059" y="5717"/>
                  </a:lnTo>
                  <a:lnTo>
                    <a:pt x="1201" y="5740"/>
                  </a:lnTo>
                  <a:lnTo>
                    <a:pt x="1342" y="5764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093" y="5787"/>
                  </a:lnTo>
                  <a:lnTo>
                    <a:pt x="8234" y="5764"/>
                  </a:lnTo>
                  <a:lnTo>
                    <a:pt x="8399" y="5740"/>
                  </a:lnTo>
                  <a:lnTo>
                    <a:pt x="8540" y="5717"/>
                  </a:lnTo>
                  <a:lnTo>
                    <a:pt x="8681" y="5646"/>
                  </a:lnTo>
                  <a:lnTo>
                    <a:pt x="8799" y="5599"/>
                  </a:lnTo>
                  <a:lnTo>
                    <a:pt x="8940" y="5529"/>
                  </a:lnTo>
                  <a:lnTo>
                    <a:pt x="9152" y="5341"/>
                  </a:lnTo>
                  <a:lnTo>
                    <a:pt x="9340" y="5105"/>
                  </a:lnTo>
                  <a:lnTo>
                    <a:pt x="9411" y="4988"/>
                  </a:lnTo>
                  <a:lnTo>
                    <a:pt x="9481" y="4846"/>
                  </a:lnTo>
                  <a:lnTo>
                    <a:pt x="9528" y="4729"/>
                  </a:lnTo>
                  <a:lnTo>
                    <a:pt x="9552" y="4564"/>
                  </a:lnTo>
                  <a:lnTo>
                    <a:pt x="9575" y="4423"/>
                  </a:lnTo>
                  <a:lnTo>
                    <a:pt x="9599" y="4282"/>
                  </a:lnTo>
                  <a:lnTo>
                    <a:pt x="9599" y="4282"/>
                  </a:lnTo>
                  <a:lnTo>
                    <a:pt x="9575" y="4047"/>
                  </a:lnTo>
                  <a:lnTo>
                    <a:pt x="9528" y="3858"/>
                  </a:lnTo>
                  <a:lnTo>
                    <a:pt x="9458" y="3647"/>
                  </a:lnTo>
                  <a:lnTo>
                    <a:pt x="9363" y="3459"/>
                  </a:lnTo>
                  <a:lnTo>
                    <a:pt x="9246" y="3294"/>
                  </a:lnTo>
                  <a:lnTo>
                    <a:pt x="9105" y="3153"/>
                  </a:lnTo>
                  <a:lnTo>
                    <a:pt x="8940" y="3035"/>
                  </a:lnTo>
                  <a:lnTo>
                    <a:pt x="8752" y="2918"/>
                  </a:lnTo>
                  <a:lnTo>
                    <a:pt x="8752" y="2918"/>
                  </a:lnTo>
                  <a:lnTo>
                    <a:pt x="8775" y="2706"/>
                  </a:lnTo>
                  <a:lnTo>
                    <a:pt x="8775" y="2706"/>
                  </a:lnTo>
                  <a:lnTo>
                    <a:pt x="8752" y="2423"/>
                  </a:lnTo>
                  <a:lnTo>
                    <a:pt x="8705" y="2165"/>
                  </a:lnTo>
                  <a:lnTo>
                    <a:pt x="8634" y="1906"/>
                  </a:lnTo>
                  <a:lnTo>
                    <a:pt x="8564" y="1647"/>
                  </a:lnTo>
                  <a:lnTo>
                    <a:pt x="8446" y="1412"/>
                  </a:lnTo>
                  <a:lnTo>
                    <a:pt x="8305" y="1200"/>
                  </a:lnTo>
                  <a:lnTo>
                    <a:pt x="8140" y="989"/>
                  </a:lnTo>
                  <a:lnTo>
                    <a:pt x="7976" y="800"/>
                  </a:lnTo>
                  <a:lnTo>
                    <a:pt x="7787" y="612"/>
                  </a:lnTo>
                  <a:lnTo>
                    <a:pt x="7576" y="447"/>
                  </a:lnTo>
                  <a:lnTo>
                    <a:pt x="7340" y="330"/>
                  </a:lnTo>
                  <a:lnTo>
                    <a:pt x="7105" y="212"/>
                  </a:lnTo>
                  <a:lnTo>
                    <a:pt x="6870" y="118"/>
                  </a:lnTo>
                  <a:lnTo>
                    <a:pt x="6611" y="48"/>
                  </a:lnTo>
                  <a:lnTo>
                    <a:pt x="6329" y="0"/>
                  </a:lnTo>
                  <a:lnTo>
                    <a:pt x="6047" y="0"/>
                  </a:lnTo>
                  <a:lnTo>
                    <a:pt x="60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11"/>
          <p:cNvGrpSpPr/>
          <p:nvPr/>
        </p:nvGrpSpPr>
        <p:grpSpPr>
          <a:xfrm flipH="1">
            <a:off x="8038323" y="4624547"/>
            <a:ext cx="414868" cy="138323"/>
            <a:chOff x="1514502" y="3113601"/>
            <a:chExt cx="307014" cy="102363"/>
          </a:xfrm>
        </p:grpSpPr>
        <p:sp>
          <p:nvSpPr>
            <p:cNvPr id="205" name="Google Shape;205;p11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extrusionOk="0">
                  <a:moveTo>
                    <a:pt x="754" y="0"/>
                  </a:moveTo>
                  <a:lnTo>
                    <a:pt x="589" y="24"/>
                  </a:lnTo>
                  <a:lnTo>
                    <a:pt x="448" y="71"/>
                  </a:lnTo>
                  <a:lnTo>
                    <a:pt x="330" y="141"/>
                  </a:lnTo>
                  <a:lnTo>
                    <a:pt x="213" y="235"/>
                  </a:lnTo>
                  <a:lnTo>
                    <a:pt x="142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1" y="753"/>
                  </a:lnTo>
                  <a:lnTo>
                    <a:pt x="24" y="894"/>
                  </a:lnTo>
                  <a:lnTo>
                    <a:pt x="71" y="1035"/>
                  </a:lnTo>
                  <a:lnTo>
                    <a:pt x="142" y="1153"/>
                  </a:lnTo>
                  <a:lnTo>
                    <a:pt x="213" y="1270"/>
                  </a:lnTo>
                  <a:lnTo>
                    <a:pt x="330" y="1365"/>
                  </a:lnTo>
                  <a:lnTo>
                    <a:pt x="448" y="1435"/>
                  </a:lnTo>
                  <a:lnTo>
                    <a:pt x="589" y="1482"/>
                  </a:lnTo>
                  <a:lnTo>
                    <a:pt x="3671" y="1482"/>
                  </a:lnTo>
                  <a:lnTo>
                    <a:pt x="3812" y="1435"/>
                  </a:lnTo>
                  <a:lnTo>
                    <a:pt x="3953" y="1365"/>
                  </a:lnTo>
                  <a:lnTo>
                    <a:pt x="4047" y="1270"/>
                  </a:lnTo>
                  <a:lnTo>
                    <a:pt x="4141" y="1153"/>
                  </a:lnTo>
                  <a:lnTo>
                    <a:pt x="4212" y="1035"/>
                  </a:lnTo>
                  <a:lnTo>
                    <a:pt x="4259" y="894"/>
                  </a:lnTo>
                  <a:lnTo>
                    <a:pt x="4282" y="753"/>
                  </a:lnTo>
                  <a:lnTo>
                    <a:pt x="4259" y="588"/>
                  </a:lnTo>
                  <a:lnTo>
                    <a:pt x="4188" y="424"/>
                  </a:lnTo>
                  <a:lnTo>
                    <a:pt x="4141" y="329"/>
                  </a:lnTo>
                  <a:lnTo>
                    <a:pt x="4094" y="259"/>
                  </a:lnTo>
                  <a:lnTo>
                    <a:pt x="3929" y="118"/>
                  </a:lnTo>
                  <a:lnTo>
                    <a:pt x="3835" y="71"/>
                  </a:lnTo>
                  <a:lnTo>
                    <a:pt x="3741" y="47"/>
                  </a:lnTo>
                  <a:lnTo>
                    <a:pt x="3647" y="24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1542471" y="3139191"/>
              <a:ext cx="139950" cy="28785"/>
            </a:xfrm>
            <a:custGeom>
              <a:avLst/>
              <a:gdLst/>
              <a:ahLst/>
              <a:cxnLst/>
              <a:rect l="l" t="t" r="r" b="b"/>
              <a:pathLst>
                <a:path w="4118" h="847" extrusionOk="0">
                  <a:moveTo>
                    <a:pt x="683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0" y="424"/>
                  </a:lnTo>
                  <a:lnTo>
                    <a:pt x="71" y="518"/>
                  </a:lnTo>
                  <a:lnTo>
                    <a:pt x="118" y="588"/>
                  </a:lnTo>
                  <a:lnTo>
                    <a:pt x="283" y="729"/>
                  </a:lnTo>
                  <a:lnTo>
                    <a:pt x="377" y="776"/>
                  </a:lnTo>
                  <a:lnTo>
                    <a:pt x="471" y="800"/>
                  </a:lnTo>
                  <a:lnTo>
                    <a:pt x="565" y="823"/>
                  </a:lnTo>
                  <a:lnTo>
                    <a:pt x="683" y="847"/>
                  </a:lnTo>
                  <a:lnTo>
                    <a:pt x="3458" y="847"/>
                  </a:lnTo>
                  <a:lnTo>
                    <a:pt x="3600" y="823"/>
                  </a:lnTo>
                  <a:lnTo>
                    <a:pt x="3741" y="776"/>
                  </a:lnTo>
                  <a:lnTo>
                    <a:pt x="3882" y="706"/>
                  </a:lnTo>
                  <a:lnTo>
                    <a:pt x="3976" y="612"/>
                  </a:lnTo>
                  <a:lnTo>
                    <a:pt x="4070" y="518"/>
                  </a:lnTo>
                  <a:lnTo>
                    <a:pt x="4117" y="424"/>
                  </a:lnTo>
                  <a:lnTo>
                    <a:pt x="4070" y="329"/>
                  </a:lnTo>
                  <a:lnTo>
                    <a:pt x="4023" y="259"/>
                  </a:lnTo>
                  <a:lnTo>
                    <a:pt x="3858" y="118"/>
                  </a:lnTo>
                  <a:lnTo>
                    <a:pt x="3764" y="71"/>
                  </a:lnTo>
                  <a:lnTo>
                    <a:pt x="3670" y="47"/>
                  </a:lnTo>
                  <a:lnTo>
                    <a:pt x="3576" y="24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extrusionOk="0">
                  <a:moveTo>
                    <a:pt x="4281" y="753"/>
                  </a:moveTo>
                  <a:lnTo>
                    <a:pt x="4399" y="777"/>
                  </a:lnTo>
                  <a:lnTo>
                    <a:pt x="4493" y="800"/>
                  </a:lnTo>
                  <a:lnTo>
                    <a:pt x="4587" y="824"/>
                  </a:lnTo>
                  <a:lnTo>
                    <a:pt x="4681" y="871"/>
                  </a:lnTo>
                  <a:lnTo>
                    <a:pt x="4846" y="1012"/>
                  </a:lnTo>
                  <a:lnTo>
                    <a:pt x="4893" y="1082"/>
                  </a:lnTo>
                  <a:lnTo>
                    <a:pt x="4940" y="1177"/>
                  </a:lnTo>
                  <a:lnTo>
                    <a:pt x="5011" y="1341"/>
                  </a:lnTo>
                  <a:lnTo>
                    <a:pt x="5034" y="1506"/>
                  </a:lnTo>
                  <a:lnTo>
                    <a:pt x="5011" y="1647"/>
                  </a:lnTo>
                  <a:lnTo>
                    <a:pt x="4964" y="1788"/>
                  </a:lnTo>
                  <a:lnTo>
                    <a:pt x="4893" y="1906"/>
                  </a:lnTo>
                  <a:lnTo>
                    <a:pt x="4799" y="2023"/>
                  </a:lnTo>
                  <a:lnTo>
                    <a:pt x="4705" y="2118"/>
                  </a:lnTo>
                  <a:lnTo>
                    <a:pt x="4564" y="2188"/>
                  </a:lnTo>
                  <a:lnTo>
                    <a:pt x="4423" y="2235"/>
                  </a:lnTo>
                  <a:lnTo>
                    <a:pt x="1341" y="2235"/>
                  </a:lnTo>
                  <a:lnTo>
                    <a:pt x="1200" y="2188"/>
                  </a:lnTo>
                  <a:lnTo>
                    <a:pt x="1082" y="2118"/>
                  </a:lnTo>
                  <a:lnTo>
                    <a:pt x="965" y="2023"/>
                  </a:lnTo>
                  <a:lnTo>
                    <a:pt x="894" y="1906"/>
                  </a:lnTo>
                  <a:lnTo>
                    <a:pt x="823" y="1788"/>
                  </a:lnTo>
                  <a:lnTo>
                    <a:pt x="776" y="1647"/>
                  </a:lnTo>
                  <a:lnTo>
                    <a:pt x="753" y="1506"/>
                  </a:lnTo>
                  <a:lnTo>
                    <a:pt x="776" y="1341"/>
                  </a:lnTo>
                  <a:lnTo>
                    <a:pt x="823" y="1177"/>
                  </a:lnTo>
                  <a:lnTo>
                    <a:pt x="894" y="1082"/>
                  </a:lnTo>
                  <a:lnTo>
                    <a:pt x="965" y="988"/>
                  </a:lnTo>
                  <a:lnTo>
                    <a:pt x="1082" y="894"/>
                  </a:lnTo>
                  <a:lnTo>
                    <a:pt x="1200" y="824"/>
                  </a:lnTo>
                  <a:lnTo>
                    <a:pt x="1341" y="777"/>
                  </a:lnTo>
                  <a:lnTo>
                    <a:pt x="1506" y="753"/>
                  </a:lnTo>
                  <a:close/>
                  <a:moveTo>
                    <a:pt x="1341" y="0"/>
                  </a:move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fill="none" extrusionOk="0">
                  <a:moveTo>
                    <a:pt x="3529" y="0"/>
                  </a:moveTo>
                  <a:lnTo>
                    <a:pt x="3529" y="0"/>
                  </a:lnTo>
                  <a:lnTo>
                    <a:pt x="3647" y="24"/>
                  </a:lnTo>
                  <a:lnTo>
                    <a:pt x="3741" y="47"/>
                  </a:lnTo>
                  <a:lnTo>
                    <a:pt x="3835" y="71"/>
                  </a:lnTo>
                  <a:lnTo>
                    <a:pt x="3929" y="118"/>
                  </a:lnTo>
                  <a:lnTo>
                    <a:pt x="4094" y="259"/>
                  </a:lnTo>
                  <a:lnTo>
                    <a:pt x="4141" y="329"/>
                  </a:lnTo>
                  <a:lnTo>
                    <a:pt x="4188" y="424"/>
                  </a:lnTo>
                  <a:lnTo>
                    <a:pt x="4188" y="424"/>
                  </a:lnTo>
                  <a:lnTo>
                    <a:pt x="4259" y="588"/>
                  </a:lnTo>
                  <a:lnTo>
                    <a:pt x="4282" y="753"/>
                  </a:lnTo>
                  <a:lnTo>
                    <a:pt x="4282" y="753"/>
                  </a:lnTo>
                  <a:lnTo>
                    <a:pt x="4259" y="894"/>
                  </a:lnTo>
                  <a:lnTo>
                    <a:pt x="4212" y="1035"/>
                  </a:lnTo>
                  <a:lnTo>
                    <a:pt x="4141" y="1153"/>
                  </a:lnTo>
                  <a:lnTo>
                    <a:pt x="4047" y="1270"/>
                  </a:lnTo>
                  <a:lnTo>
                    <a:pt x="4047" y="1270"/>
                  </a:lnTo>
                  <a:lnTo>
                    <a:pt x="3953" y="1365"/>
                  </a:lnTo>
                  <a:lnTo>
                    <a:pt x="3812" y="1435"/>
                  </a:lnTo>
                  <a:lnTo>
                    <a:pt x="3671" y="1482"/>
                  </a:lnTo>
                  <a:lnTo>
                    <a:pt x="3529" y="1482"/>
                  </a:lnTo>
                  <a:lnTo>
                    <a:pt x="754" y="1482"/>
                  </a:lnTo>
                  <a:lnTo>
                    <a:pt x="754" y="1482"/>
                  </a:lnTo>
                  <a:lnTo>
                    <a:pt x="589" y="1482"/>
                  </a:lnTo>
                  <a:lnTo>
                    <a:pt x="448" y="1435"/>
                  </a:lnTo>
                  <a:lnTo>
                    <a:pt x="330" y="1365"/>
                  </a:lnTo>
                  <a:lnTo>
                    <a:pt x="213" y="1270"/>
                  </a:lnTo>
                  <a:lnTo>
                    <a:pt x="142" y="1153"/>
                  </a:lnTo>
                  <a:lnTo>
                    <a:pt x="71" y="1035"/>
                  </a:lnTo>
                  <a:lnTo>
                    <a:pt x="24" y="894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2" y="329"/>
                  </a:lnTo>
                  <a:lnTo>
                    <a:pt x="213" y="235"/>
                  </a:lnTo>
                  <a:lnTo>
                    <a:pt x="213" y="235"/>
                  </a:lnTo>
                  <a:lnTo>
                    <a:pt x="330" y="141"/>
                  </a:lnTo>
                  <a:lnTo>
                    <a:pt x="448" y="71"/>
                  </a:lnTo>
                  <a:lnTo>
                    <a:pt x="589" y="24"/>
                  </a:lnTo>
                  <a:lnTo>
                    <a:pt x="754" y="0"/>
                  </a:lnTo>
                  <a:lnTo>
                    <a:pt x="3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fill="none" extrusionOk="0">
                  <a:moveTo>
                    <a:pt x="4281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41" y="0"/>
                  </a:ln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lnTo>
                    <a:pt x="42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extrusionOk="0">
                  <a:moveTo>
                    <a:pt x="729" y="0"/>
                  </a:moveTo>
                  <a:lnTo>
                    <a:pt x="588" y="24"/>
                  </a:lnTo>
                  <a:lnTo>
                    <a:pt x="447" y="71"/>
                  </a:lnTo>
                  <a:lnTo>
                    <a:pt x="329" y="141"/>
                  </a:lnTo>
                  <a:lnTo>
                    <a:pt x="212" y="235"/>
                  </a:lnTo>
                  <a:lnTo>
                    <a:pt x="141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0" y="753"/>
                  </a:lnTo>
                  <a:lnTo>
                    <a:pt x="0" y="894"/>
                  </a:lnTo>
                  <a:lnTo>
                    <a:pt x="47" y="1035"/>
                  </a:lnTo>
                  <a:lnTo>
                    <a:pt x="118" y="1153"/>
                  </a:lnTo>
                  <a:lnTo>
                    <a:pt x="212" y="1270"/>
                  </a:lnTo>
                  <a:lnTo>
                    <a:pt x="329" y="1365"/>
                  </a:lnTo>
                  <a:lnTo>
                    <a:pt x="447" y="1435"/>
                  </a:lnTo>
                  <a:lnTo>
                    <a:pt x="588" y="1482"/>
                  </a:lnTo>
                  <a:lnTo>
                    <a:pt x="1341" y="1482"/>
                  </a:lnTo>
                  <a:lnTo>
                    <a:pt x="1482" y="1435"/>
                  </a:lnTo>
                  <a:lnTo>
                    <a:pt x="1623" y="1365"/>
                  </a:lnTo>
                  <a:lnTo>
                    <a:pt x="1717" y="1270"/>
                  </a:lnTo>
                  <a:lnTo>
                    <a:pt x="1811" y="1153"/>
                  </a:lnTo>
                  <a:lnTo>
                    <a:pt x="1882" y="1035"/>
                  </a:lnTo>
                  <a:lnTo>
                    <a:pt x="1929" y="894"/>
                  </a:lnTo>
                  <a:lnTo>
                    <a:pt x="1929" y="753"/>
                  </a:lnTo>
                  <a:lnTo>
                    <a:pt x="1929" y="588"/>
                  </a:lnTo>
                  <a:lnTo>
                    <a:pt x="1858" y="424"/>
                  </a:lnTo>
                  <a:lnTo>
                    <a:pt x="1811" y="329"/>
                  </a:lnTo>
                  <a:lnTo>
                    <a:pt x="1741" y="259"/>
                  </a:lnTo>
                  <a:lnTo>
                    <a:pt x="1600" y="118"/>
                  </a:lnTo>
                  <a:lnTo>
                    <a:pt x="1506" y="71"/>
                  </a:lnTo>
                  <a:lnTo>
                    <a:pt x="1412" y="47"/>
                  </a:lnTo>
                  <a:lnTo>
                    <a:pt x="1294" y="24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1731930" y="3139191"/>
              <a:ext cx="60799" cy="28785"/>
            </a:xfrm>
            <a:custGeom>
              <a:avLst/>
              <a:gdLst/>
              <a:ahLst/>
              <a:cxnLst/>
              <a:rect l="l" t="t" r="r" b="b"/>
              <a:pathLst>
                <a:path w="1789" h="847" extrusionOk="0">
                  <a:moveTo>
                    <a:pt x="659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588"/>
                  </a:lnTo>
                  <a:lnTo>
                    <a:pt x="259" y="729"/>
                  </a:lnTo>
                  <a:lnTo>
                    <a:pt x="353" y="776"/>
                  </a:lnTo>
                  <a:lnTo>
                    <a:pt x="448" y="800"/>
                  </a:lnTo>
                  <a:lnTo>
                    <a:pt x="565" y="823"/>
                  </a:lnTo>
                  <a:lnTo>
                    <a:pt x="659" y="847"/>
                  </a:lnTo>
                  <a:lnTo>
                    <a:pt x="1130" y="847"/>
                  </a:lnTo>
                  <a:lnTo>
                    <a:pt x="1271" y="823"/>
                  </a:lnTo>
                  <a:lnTo>
                    <a:pt x="1412" y="776"/>
                  </a:lnTo>
                  <a:lnTo>
                    <a:pt x="1553" y="706"/>
                  </a:lnTo>
                  <a:lnTo>
                    <a:pt x="1647" y="612"/>
                  </a:lnTo>
                  <a:lnTo>
                    <a:pt x="1741" y="518"/>
                  </a:lnTo>
                  <a:lnTo>
                    <a:pt x="1788" y="424"/>
                  </a:lnTo>
                  <a:lnTo>
                    <a:pt x="1741" y="329"/>
                  </a:lnTo>
                  <a:lnTo>
                    <a:pt x="1671" y="259"/>
                  </a:lnTo>
                  <a:lnTo>
                    <a:pt x="1530" y="118"/>
                  </a:lnTo>
                  <a:lnTo>
                    <a:pt x="1436" y="71"/>
                  </a:lnTo>
                  <a:lnTo>
                    <a:pt x="1342" y="47"/>
                  </a:lnTo>
                  <a:lnTo>
                    <a:pt x="1224" y="2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extrusionOk="0">
                  <a:moveTo>
                    <a:pt x="1977" y="753"/>
                  </a:moveTo>
                  <a:lnTo>
                    <a:pt x="2071" y="777"/>
                  </a:lnTo>
                  <a:lnTo>
                    <a:pt x="2189" y="800"/>
                  </a:lnTo>
                  <a:lnTo>
                    <a:pt x="2283" y="824"/>
                  </a:lnTo>
                  <a:lnTo>
                    <a:pt x="2377" y="871"/>
                  </a:lnTo>
                  <a:lnTo>
                    <a:pt x="2518" y="1012"/>
                  </a:lnTo>
                  <a:lnTo>
                    <a:pt x="2588" y="1082"/>
                  </a:lnTo>
                  <a:lnTo>
                    <a:pt x="2635" y="1177"/>
                  </a:lnTo>
                  <a:lnTo>
                    <a:pt x="2706" y="1341"/>
                  </a:lnTo>
                  <a:lnTo>
                    <a:pt x="2706" y="1506"/>
                  </a:lnTo>
                  <a:lnTo>
                    <a:pt x="2706" y="1647"/>
                  </a:lnTo>
                  <a:lnTo>
                    <a:pt x="2659" y="1788"/>
                  </a:lnTo>
                  <a:lnTo>
                    <a:pt x="2588" y="1906"/>
                  </a:lnTo>
                  <a:lnTo>
                    <a:pt x="2494" y="2023"/>
                  </a:lnTo>
                  <a:lnTo>
                    <a:pt x="2400" y="2118"/>
                  </a:lnTo>
                  <a:lnTo>
                    <a:pt x="2259" y="2188"/>
                  </a:lnTo>
                  <a:lnTo>
                    <a:pt x="2118" y="2235"/>
                  </a:lnTo>
                  <a:lnTo>
                    <a:pt x="1365" y="2235"/>
                  </a:lnTo>
                  <a:lnTo>
                    <a:pt x="1224" y="2188"/>
                  </a:lnTo>
                  <a:lnTo>
                    <a:pt x="1106" y="2118"/>
                  </a:lnTo>
                  <a:lnTo>
                    <a:pt x="989" y="2023"/>
                  </a:lnTo>
                  <a:lnTo>
                    <a:pt x="895" y="1906"/>
                  </a:lnTo>
                  <a:lnTo>
                    <a:pt x="824" y="1788"/>
                  </a:lnTo>
                  <a:lnTo>
                    <a:pt x="777" y="1647"/>
                  </a:lnTo>
                  <a:lnTo>
                    <a:pt x="777" y="1506"/>
                  </a:lnTo>
                  <a:lnTo>
                    <a:pt x="801" y="1341"/>
                  </a:lnTo>
                  <a:lnTo>
                    <a:pt x="848" y="1177"/>
                  </a:lnTo>
                  <a:lnTo>
                    <a:pt x="918" y="1082"/>
                  </a:lnTo>
                  <a:lnTo>
                    <a:pt x="989" y="988"/>
                  </a:lnTo>
                  <a:lnTo>
                    <a:pt x="1106" y="894"/>
                  </a:lnTo>
                  <a:lnTo>
                    <a:pt x="1224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0"/>
                  </a:move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fill="none" extrusionOk="0">
                  <a:moveTo>
                    <a:pt x="1200" y="0"/>
                  </a:moveTo>
                  <a:lnTo>
                    <a:pt x="1200" y="0"/>
                  </a:lnTo>
                  <a:lnTo>
                    <a:pt x="1294" y="24"/>
                  </a:lnTo>
                  <a:lnTo>
                    <a:pt x="1412" y="47"/>
                  </a:lnTo>
                  <a:lnTo>
                    <a:pt x="1506" y="71"/>
                  </a:lnTo>
                  <a:lnTo>
                    <a:pt x="1600" y="118"/>
                  </a:lnTo>
                  <a:lnTo>
                    <a:pt x="1741" y="259"/>
                  </a:lnTo>
                  <a:lnTo>
                    <a:pt x="1811" y="329"/>
                  </a:lnTo>
                  <a:lnTo>
                    <a:pt x="1858" y="424"/>
                  </a:lnTo>
                  <a:lnTo>
                    <a:pt x="1858" y="424"/>
                  </a:lnTo>
                  <a:lnTo>
                    <a:pt x="1929" y="588"/>
                  </a:lnTo>
                  <a:lnTo>
                    <a:pt x="1929" y="753"/>
                  </a:lnTo>
                  <a:lnTo>
                    <a:pt x="1929" y="753"/>
                  </a:lnTo>
                  <a:lnTo>
                    <a:pt x="1929" y="894"/>
                  </a:lnTo>
                  <a:lnTo>
                    <a:pt x="1882" y="1035"/>
                  </a:lnTo>
                  <a:lnTo>
                    <a:pt x="1811" y="1153"/>
                  </a:lnTo>
                  <a:lnTo>
                    <a:pt x="1717" y="1270"/>
                  </a:lnTo>
                  <a:lnTo>
                    <a:pt x="1717" y="1270"/>
                  </a:lnTo>
                  <a:lnTo>
                    <a:pt x="1623" y="1365"/>
                  </a:lnTo>
                  <a:lnTo>
                    <a:pt x="1482" y="1435"/>
                  </a:lnTo>
                  <a:lnTo>
                    <a:pt x="1341" y="1482"/>
                  </a:lnTo>
                  <a:lnTo>
                    <a:pt x="1200" y="1482"/>
                  </a:lnTo>
                  <a:lnTo>
                    <a:pt x="729" y="1482"/>
                  </a:lnTo>
                  <a:lnTo>
                    <a:pt x="729" y="1482"/>
                  </a:lnTo>
                  <a:lnTo>
                    <a:pt x="588" y="1482"/>
                  </a:lnTo>
                  <a:lnTo>
                    <a:pt x="447" y="1435"/>
                  </a:lnTo>
                  <a:lnTo>
                    <a:pt x="329" y="1365"/>
                  </a:lnTo>
                  <a:lnTo>
                    <a:pt x="212" y="1270"/>
                  </a:lnTo>
                  <a:lnTo>
                    <a:pt x="118" y="1153"/>
                  </a:lnTo>
                  <a:lnTo>
                    <a:pt x="47" y="1035"/>
                  </a:lnTo>
                  <a:lnTo>
                    <a:pt x="0" y="894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1" y="329"/>
                  </a:lnTo>
                  <a:lnTo>
                    <a:pt x="212" y="235"/>
                  </a:lnTo>
                  <a:lnTo>
                    <a:pt x="212" y="235"/>
                  </a:lnTo>
                  <a:lnTo>
                    <a:pt x="329" y="141"/>
                  </a:lnTo>
                  <a:lnTo>
                    <a:pt x="447" y="71"/>
                  </a:lnTo>
                  <a:lnTo>
                    <a:pt x="588" y="24"/>
                  </a:lnTo>
                  <a:lnTo>
                    <a:pt x="729" y="0"/>
                  </a:lnTo>
                  <a:lnTo>
                    <a:pt x="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fill="none" extrusionOk="0">
                  <a:moveTo>
                    <a:pt x="1977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65" y="0"/>
                  </a:ln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lnTo>
                    <a:pt x="19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AND_TWO_COLUMNS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/>
          <p:nvPr/>
        </p:nvSpPr>
        <p:spPr>
          <a:xfrm>
            <a:off x="1185325" y="385162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"/>
          <p:cNvSpPr txBox="1">
            <a:spLocks noGrp="1"/>
          </p:cNvSpPr>
          <p:nvPr>
            <p:ph type="title"/>
          </p:nvPr>
        </p:nvSpPr>
        <p:spPr>
          <a:xfrm>
            <a:off x="1069950" y="539500"/>
            <a:ext cx="70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2"/>
          <p:cNvSpPr txBox="1">
            <a:spLocks noGrp="1"/>
          </p:cNvSpPr>
          <p:nvPr>
            <p:ph type="body" idx="1"/>
          </p:nvPr>
        </p:nvSpPr>
        <p:spPr>
          <a:xfrm>
            <a:off x="1069850" y="3075093"/>
            <a:ext cx="20979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2"/>
          </p:nvPr>
        </p:nvSpPr>
        <p:spPr>
          <a:xfrm>
            <a:off x="5971051" y="3075093"/>
            <a:ext cx="21030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12"/>
          <p:cNvSpPr txBox="1">
            <a:spLocks noGrp="1"/>
          </p:cNvSpPr>
          <p:nvPr>
            <p:ph type="subTitle" idx="3"/>
          </p:nvPr>
        </p:nvSpPr>
        <p:spPr>
          <a:xfrm>
            <a:off x="1075030" y="2640582"/>
            <a:ext cx="20979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" name="Google Shape;221;p12"/>
          <p:cNvSpPr txBox="1">
            <a:spLocks noGrp="1"/>
          </p:cNvSpPr>
          <p:nvPr>
            <p:ph type="subTitle" idx="4"/>
          </p:nvPr>
        </p:nvSpPr>
        <p:spPr>
          <a:xfrm>
            <a:off x="5970963" y="2640582"/>
            <a:ext cx="2103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" name="Google Shape;222;p12"/>
          <p:cNvSpPr/>
          <p:nvPr/>
        </p:nvSpPr>
        <p:spPr>
          <a:xfrm>
            <a:off x="8436352" y="1844575"/>
            <a:ext cx="235754" cy="239179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2"/>
          <p:cNvSpPr/>
          <p:nvPr/>
        </p:nvSpPr>
        <p:spPr>
          <a:xfrm>
            <a:off x="301893" y="139681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2"/>
          <p:cNvSpPr/>
          <p:nvPr/>
        </p:nvSpPr>
        <p:spPr>
          <a:xfrm>
            <a:off x="500354" y="4481753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"/>
          <p:cNvSpPr/>
          <p:nvPr/>
        </p:nvSpPr>
        <p:spPr>
          <a:xfrm>
            <a:off x="8610299" y="2366100"/>
            <a:ext cx="405412" cy="411304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"/>
          <p:cNvSpPr txBox="1">
            <a:spLocks noGrp="1"/>
          </p:cNvSpPr>
          <p:nvPr>
            <p:ph type="body" idx="5"/>
          </p:nvPr>
        </p:nvSpPr>
        <p:spPr>
          <a:xfrm>
            <a:off x="3520488" y="3075093"/>
            <a:ext cx="21030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6"/>
          </p:nvPr>
        </p:nvSpPr>
        <p:spPr>
          <a:xfrm>
            <a:off x="3520400" y="2640582"/>
            <a:ext cx="2103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>
            <a:off x="5130576" y="811849"/>
            <a:ext cx="3487747" cy="3519830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3"/>
          <p:cNvSpPr/>
          <p:nvPr/>
        </p:nvSpPr>
        <p:spPr>
          <a:xfrm>
            <a:off x="5305794" y="971558"/>
            <a:ext cx="3137328" cy="3200373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"/>
          <p:cNvSpPr/>
          <p:nvPr/>
        </p:nvSpPr>
        <p:spPr>
          <a:xfrm>
            <a:off x="277529" y="240250"/>
            <a:ext cx="571428" cy="5504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"/>
          <p:cNvSpPr/>
          <p:nvPr/>
        </p:nvSpPr>
        <p:spPr>
          <a:xfrm>
            <a:off x="8443131" y="312091"/>
            <a:ext cx="398229" cy="406811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277525" y="2759799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/>
          <p:nvPr/>
        </p:nvSpPr>
        <p:spPr>
          <a:xfrm>
            <a:off x="1607326" y="4453400"/>
            <a:ext cx="394399" cy="399698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/>
          </p:nvPr>
        </p:nvSpPr>
        <p:spPr>
          <a:xfrm>
            <a:off x="721525" y="3242325"/>
            <a:ext cx="3764100" cy="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" name="Google Shape;236;p13"/>
          <p:cNvSpPr/>
          <p:nvPr/>
        </p:nvSpPr>
        <p:spPr>
          <a:xfrm>
            <a:off x="4749700" y="189249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"/>
          <p:cNvSpPr/>
          <p:nvPr/>
        </p:nvSpPr>
        <p:spPr>
          <a:xfrm>
            <a:off x="8705400" y="4413324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>
            <a:off x="721525" y="1499950"/>
            <a:ext cx="3764100" cy="17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sldNum" idx="12"/>
          </p:nvPr>
        </p:nvSpPr>
        <p:spPr>
          <a:xfrm>
            <a:off x="8709208" y="4899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/>
          <p:nvPr/>
        </p:nvSpPr>
        <p:spPr>
          <a:xfrm>
            <a:off x="5875925" y="125639"/>
            <a:ext cx="3109658" cy="3138321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855900" y="1185200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8474507" y="4297003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>
            <a:off x="4302864" y="4222175"/>
            <a:ext cx="538279" cy="54875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3167968" y="33593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7393268" y="27608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553801" y="4297001"/>
            <a:ext cx="359561" cy="364378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title"/>
          </p:nvPr>
        </p:nvSpPr>
        <p:spPr>
          <a:xfrm>
            <a:off x="720000" y="928800"/>
            <a:ext cx="3985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body" idx="1"/>
          </p:nvPr>
        </p:nvSpPr>
        <p:spPr>
          <a:xfrm>
            <a:off x="720000" y="2253600"/>
            <a:ext cx="7704000" cy="18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-819646" y="4633"/>
            <a:ext cx="5085629" cy="5132504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 flipH="1">
            <a:off x="7590677" y="1158675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 flipH="1">
            <a:off x="560465" y="4297003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flipH="1">
            <a:off x="4520329" y="4222175"/>
            <a:ext cx="538279" cy="54875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 flipH="1">
            <a:off x="5906036" y="33593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/>
          <p:nvPr/>
        </p:nvSpPr>
        <p:spPr>
          <a:xfrm flipH="1">
            <a:off x="1680736" y="27608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6"/>
          <p:cNvSpPr/>
          <p:nvPr/>
        </p:nvSpPr>
        <p:spPr>
          <a:xfrm flipH="1">
            <a:off x="6059199" y="373926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"/>
          <p:cNvSpPr/>
          <p:nvPr/>
        </p:nvSpPr>
        <p:spPr>
          <a:xfrm flipH="1">
            <a:off x="7878388" y="4030578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flipH="1">
            <a:off x="167229" y="737225"/>
            <a:ext cx="3858871" cy="3936479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713225" y="1158675"/>
            <a:ext cx="3858900" cy="27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/>
          <p:nvPr/>
        </p:nvSpPr>
        <p:spPr>
          <a:xfrm>
            <a:off x="4568450" y="3182905"/>
            <a:ext cx="34794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1"/>
          </p:nvPr>
        </p:nvSpPr>
        <p:spPr>
          <a:xfrm>
            <a:off x="4568450" y="1024000"/>
            <a:ext cx="3523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2"/>
          </p:nvPr>
        </p:nvSpPr>
        <p:spPr>
          <a:xfrm>
            <a:off x="4568450" y="2103450"/>
            <a:ext cx="3523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6"/>
          <p:cNvGrpSpPr/>
          <p:nvPr/>
        </p:nvGrpSpPr>
        <p:grpSpPr>
          <a:xfrm>
            <a:off x="7830728" y="1377510"/>
            <a:ext cx="467776" cy="401099"/>
            <a:chOff x="3661425" y="2309600"/>
            <a:chExt cx="333625" cy="316125"/>
          </a:xfrm>
        </p:grpSpPr>
        <p:sp>
          <p:nvSpPr>
            <p:cNvPr id="266" name="Google Shape;266;p16"/>
            <p:cNvSpPr/>
            <p:nvPr/>
          </p:nvSpPr>
          <p:spPr>
            <a:xfrm>
              <a:off x="3836200" y="2558850"/>
              <a:ext cx="130725" cy="66875"/>
            </a:xfrm>
            <a:custGeom>
              <a:avLst/>
              <a:gdLst/>
              <a:ahLst/>
              <a:cxnLst/>
              <a:rect l="l" t="t" r="r" b="b"/>
              <a:pathLst>
                <a:path w="5229" h="2675" extrusionOk="0">
                  <a:moveTo>
                    <a:pt x="5229" y="0"/>
                  </a:moveTo>
                  <a:lnTo>
                    <a:pt x="1" y="61"/>
                  </a:lnTo>
                  <a:lnTo>
                    <a:pt x="1" y="2584"/>
                  </a:lnTo>
                  <a:lnTo>
                    <a:pt x="4378" y="2675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3879525" y="2465375"/>
              <a:ext cx="115525" cy="160350"/>
            </a:xfrm>
            <a:custGeom>
              <a:avLst/>
              <a:gdLst/>
              <a:ahLst/>
              <a:cxnLst/>
              <a:rect l="l" t="t" r="r" b="b"/>
              <a:pathLst>
                <a:path w="4621" h="6414" extrusionOk="0">
                  <a:moveTo>
                    <a:pt x="821" y="0"/>
                  </a:moveTo>
                  <a:lnTo>
                    <a:pt x="0" y="3040"/>
                  </a:lnTo>
                  <a:lnTo>
                    <a:pt x="730" y="2645"/>
                  </a:lnTo>
                  <a:lnTo>
                    <a:pt x="2645" y="6414"/>
                  </a:lnTo>
                  <a:lnTo>
                    <a:pt x="4620" y="4560"/>
                  </a:lnTo>
                  <a:lnTo>
                    <a:pt x="3040" y="1429"/>
                  </a:lnTo>
                  <a:lnTo>
                    <a:pt x="3769" y="1064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3690300" y="2558850"/>
              <a:ext cx="129975" cy="66875"/>
            </a:xfrm>
            <a:custGeom>
              <a:avLst/>
              <a:gdLst/>
              <a:ahLst/>
              <a:cxnLst/>
              <a:rect l="l" t="t" r="r" b="b"/>
              <a:pathLst>
                <a:path w="5199" h="2675" extrusionOk="0">
                  <a:moveTo>
                    <a:pt x="1" y="0"/>
                  </a:moveTo>
                  <a:lnTo>
                    <a:pt x="852" y="2675"/>
                  </a:lnTo>
                  <a:lnTo>
                    <a:pt x="5198" y="2584"/>
                  </a:lnTo>
                  <a:lnTo>
                    <a:pt x="5198" y="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3661425" y="2465375"/>
              <a:ext cx="115525" cy="160350"/>
            </a:xfrm>
            <a:custGeom>
              <a:avLst/>
              <a:gdLst/>
              <a:ahLst/>
              <a:cxnLst/>
              <a:rect l="l" t="t" r="r" b="b"/>
              <a:pathLst>
                <a:path w="4621" h="6414" extrusionOk="0">
                  <a:moveTo>
                    <a:pt x="3831" y="0"/>
                  </a:moveTo>
                  <a:lnTo>
                    <a:pt x="882" y="1064"/>
                  </a:lnTo>
                  <a:lnTo>
                    <a:pt x="1612" y="1429"/>
                  </a:lnTo>
                  <a:lnTo>
                    <a:pt x="1" y="4560"/>
                  </a:lnTo>
                  <a:lnTo>
                    <a:pt x="2007" y="6414"/>
                  </a:lnTo>
                  <a:lnTo>
                    <a:pt x="3891" y="2645"/>
                  </a:lnTo>
                  <a:lnTo>
                    <a:pt x="4621" y="3040"/>
                  </a:lnTo>
                  <a:lnTo>
                    <a:pt x="3831" y="0"/>
                  </a:lnTo>
                  <a:close/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3798975" y="2323275"/>
              <a:ext cx="128450" cy="126175"/>
            </a:xfrm>
            <a:custGeom>
              <a:avLst/>
              <a:gdLst/>
              <a:ahLst/>
              <a:cxnLst/>
              <a:rect l="l" t="t" r="r" b="b"/>
              <a:pathLst>
                <a:path w="5138" h="5047" extrusionOk="0">
                  <a:moveTo>
                    <a:pt x="2675" y="0"/>
                  </a:moveTo>
                  <a:lnTo>
                    <a:pt x="0" y="882"/>
                  </a:lnTo>
                  <a:lnTo>
                    <a:pt x="3131" y="5046"/>
                  </a:lnTo>
                  <a:lnTo>
                    <a:pt x="5137" y="355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3741225" y="2309600"/>
              <a:ext cx="124650" cy="145150"/>
            </a:xfrm>
            <a:custGeom>
              <a:avLst/>
              <a:gdLst/>
              <a:ahLst/>
              <a:cxnLst/>
              <a:rect l="l" t="t" r="r" b="b"/>
              <a:pathLst>
                <a:path w="4986" h="5806" extrusionOk="0">
                  <a:moveTo>
                    <a:pt x="2310" y="0"/>
                  </a:moveTo>
                  <a:lnTo>
                    <a:pt x="730" y="3161"/>
                  </a:lnTo>
                  <a:lnTo>
                    <a:pt x="0" y="2797"/>
                  </a:lnTo>
                  <a:lnTo>
                    <a:pt x="882" y="5806"/>
                  </a:lnTo>
                  <a:lnTo>
                    <a:pt x="3800" y="4651"/>
                  </a:lnTo>
                  <a:lnTo>
                    <a:pt x="3070" y="4286"/>
                  </a:lnTo>
                  <a:lnTo>
                    <a:pt x="4985" y="547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chemeClr val="lt1"/>
            </a:solidFill>
            <a:ln w="98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BLANK_1_1_1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"/>
          <p:cNvSpPr/>
          <p:nvPr/>
        </p:nvSpPr>
        <p:spPr>
          <a:xfrm>
            <a:off x="4024975" y="2994650"/>
            <a:ext cx="1094100" cy="102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7"/>
          <p:cNvSpPr/>
          <p:nvPr/>
        </p:nvSpPr>
        <p:spPr>
          <a:xfrm>
            <a:off x="6724250" y="2932750"/>
            <a:ext cx="1094100" cy="102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>
            <a:off x="1325700" y="2994650"/>
            <a:ext cx="1094100" cy="102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024975" y="1299200"/>
            <a:ext cx="1094100" cy="102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6724250" y="1237300"/>
            <a:ext cx="1094100" cy="102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1325700" y="1299200"/>
            <a:ext cx="1094100" cy="1027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-67152" y="2835277"/>
            <a:ext cx="235747" cy="238929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>
            <a:off x="3025498" y="4525827"/>
            <a:ext cx="197796" cy="200447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523801" y="4682249"/>
            <a:ext cx="315277" cy="319501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6318428" y="4682073"/>
            <a:ext cx="315275" cy="319864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title" idx="2"/>
          </p:nvPr>
        </p:nvSpPr>
        <p:spPr>
          <a:xfrm>
            <a:off x="720000" y="17073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1"/>
          </p:nvPr>
        </p:nvSpPr>
        <p:spPr>
          <a:xfrm>
            <a:off x="720000" y="21033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title" idx="3"/>
          </p:nvPr>
        </p:nvSpPr>
        <p:spPr>
          <a:xfrm>
            <a:off x="3419269" y="17073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4"/>
          </p:nvPr>
        </p:nvSpPr>
        <p:spPr>
          <a:xfrm>
            <a:off x="3419269" y="21033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 idx="5"/>
          </p:nvPr>
        </p:nvSpPr>
        <p:spPr>
          <a:xfrm>
            <a:off x="720000" y="33693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6"/>
          </p:nvPr>
        </p:nvSpPr>
        <p:spPr>
          <a:xfrm>
            <a:off x="720000" y="37653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title" idx="7"/>
          </p:nvPr>
        </p:nvSpPr>
        <p:spPr>
          <a:xfrm>
            <a:off x="3419269" y="33693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8"/>
          </p:nvPr>
        </p:nvSpPr>
        <p:spPr>
          <a:xfrm>
            <a:off x="3419269" y="37653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title" idx="9"/>
          </p:nvPr>
        </p:nvSpPr>
        <p:spPr>
          <a:xfrm>
            <a:off x="6118545" y="17073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3"/>
          </p:nvPr>
        </p:nvSpPr>
        <p:spPr>
          <a:xfrm>
            <a:off x="6118545" y="21033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title" idx="14"/>
          </p:nvPr>
        </p:nvSpPr>
        <p:spPr>
          <a:xfrm>
            <a:off x="6118545" y="33693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5" name="Google Shape;295;p17"/>
          <p:cNvSpPr txBox="1">
            <a:spLocks noGrp="1"/>
          </p:cNvSpPr>
          <p:nvPr>
            <p:ph type="subTitle" idx="15"/>
          </p:nvPr>
        </p:nvSpPr>
        <p:spPr>
          <a:xfrm>
            <a:off x="6118545" y="37653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52650" y="1492304"/>
            <a:ext cx="6402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17"/>
          <p:cNvSpPr txBox="1">
            <a:spLocks noGrp="1"/>
          </p:cNvSpPr>
          <p:nvPr>
            <p:ph type="title" idx="17" hasCustomPrompt="1"/>
          </p:nvPr>
        </p:nvSpPr>
        <p:spPr>
          <a:xfrm>
            <a:off x="4251919" y="1492304"/>
            <a:ext cx="6402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17"/>
          <p:cNvSpPr txBox="1">
            <a:spLocks noGrp="1"/>
          </p:cNvSpPr>
          <p:nvPr>
            <p:ph type="title" idx="18" hasCustomPrompt="1"/>
          </p:nvPr>
        </p:nvSpPr>
        <p:spPr>
          <a:xfrm>
            <a:off x="6951195" y="1492304"/>
            <a:ext cx="6402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17"/>
          <p:cNvSpPr txBox="1">
            <a:spLocks noGrp="1"/>
          </p:cNvSpPr>
          <p:nvPr>
            <p:ph type="title" idx="19" hasCustomPrompt="1"/>
          </p:nvPr>
        </p:nvSpPr>
        <p:spPr>
          <a:xfrm>
            <a:off x="1552650" y="3150391"/>
            <a:ext cx="6402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17"/>
          <p:cNvSpPr txBox="1">
            <a:spLocks noGrp="1"/>
          </p:cNvSpPr>
          <p:nvPr>
            <p:ph type="title" idx="20" hasCustomPrompt="1"/>
          </p:nvPr>
        </p:nvSpPr>
        <p:spPr>
          <a:xfrm>
            <a:off x="4251919" y="3150402"/>
            <a:ext cx="6402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Raleway"/>
              <a:buNone/>
              <a:defRPr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51195" y="3150391"/>
            <a:ext cx="6402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17"/>
          <p:cNvSpPr/>
          <p:nvPr/>
        </p:nvSpPr>
        <p:spPr>
          <a:xfrm rot="10800000">
            <a:off x="8817834" y="2226320"/>
            <a:ext cx="235747" cy="238929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7"/>
          <p:cNvSpPr/>
          <p:nvPr/>
        </p:nvSpPr>
        <p:spPr>
          <a:xfrm rot="10800000">
            <a:off x="5984035" y="199764"/>
            <a:ext cx="197796" cy="200447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7"/>
          <p:cNvSpPr/>
          <p:nvPr/>
        </p:nvSpPr>
        <p:spPr>
          <a:xfrm rot="10800000">
            <a:off x="8368251" y="-75711"/>
            <a:ext cx="315277" cy="319501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7"/>
          <p:cNvSpPr/>
          <p:nvPr/>
        </p:nvSpPr>
        <p:spPr>
          <a:xfrm rot="10800000">
            <a:off x="857178" y="408082"/>
            <a:ext cx="560121" cy="567651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1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/>
          <p:nvPr/>
        </p:nvSpPr>
        <p:spPr>
          <a:xfrm>
            <a:off x="-67152" y="2835277"/>
            <a:ext cx="235747" cy="238929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>
            <a:off x="3025498" y="4830627"/>
            <a:ext cx="197796" cy="200447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523801" y="4682249"/>
            <a:ext cx="315277" cy="319501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6318428" y="4682073"/>
            <a:ext cx="315275" cy="319864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1069850" y="445025"/>
            <a:ext cx="70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8"/>
          <p:cNvSpPr txBox="1">
            <a:spLocks noGrp="1"/>
          </p:cNvSpPr>
          <p:nvPr>
            <p:ph type="title" idx="2"/>
          </p:nvPr>
        </p:nvSpPr>
        <p:spPr>
          <a:xfrm>
            <a:off x="720000" y="18597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subTitle" idx="1"/>
          </p:nvPr>
        </p:nvSpPr>
        <p:spPr>
          <a:xfrm>
            <a:off x="720000" y="22557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8"/>
          <p:cNvSpPr txBox="1">
            <a:spLocks noGrp="1"/>
          </p:cNvSpPr>
          <p:nvPr>
            <p:ph type="title" idx="3"/>
          </p:nvPr>
        </p:nvSpPr>
        <p:spPr>
          <a:xfrm>
            <a:off x="3419269" y="18597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" name="Google Shape;315;p18"/>
          <p:cNvSpPr txBox="1">
            <a:spLocks noGrp="1"/>
          </p:cNvSpPr>
          <p:nvPr>
            <p:ph type="subTitle" idx="4"/>
          </p:nvPr>
        </p:nvSpPr>
        <p:spPr>
          <a:xfrm>
            <a:off x="3419269" y="22557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8"/>
          <p:cNvSpPr txBox="1">
            <a:spLocks noGrp="1"/>
          </p:cNvSpPr>
          <p:nvPr>
            <p:ph type="title" idx="5"/>
          </p:nvPr>
        </p:nvSpPr>
        <p:spPr>
          <a:xfrm>
            <a:off x="720000" y="36741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7" name="Google Shape;317;p18"/>
          <p:cNvSpPr txBox="1">
            <a:spLocks noGrp="1"/>
          </p:cNvSpPr>
          <p:nvPr>
            <p:ph type="subTitle" idx="6"/>
          </p:nvPr>
        </p:nvSpPr>
        <p:spPr>
          <a:xfrm>
            <a:off x="720000" y="40701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8"/>
          <p:cNvSpPr txBox="1">
            <a:spLocks noGrp="1"/>
          </p:cNvSpPr>
          <p:nvPr>
            <p:ph type="title" idx="7"/>
          </p:nvPr>
        </p:nvSpPr>
        <p:spPr>
          <a:xfrm>
            <a:off x="3419269" y="36741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9" name="Google Shape;319;p18"/>
          <p:cNvSpPr txBox="1">
            <a:spLocks noGrp="1"/>
          </p:cNvSpPr>
          <p:nvPr>
            <p:ph type="subTitle" idx="8"/>
          </p:nvPr>
        </p:nvSpPr>
        <p:spPr>
          <a:xfrm>
            <a:off x="3419269" y="40701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8"/>
          <p:cNvSpPr txBox="1">
            <a:spLocks noGrp="1"/>
          </p:cNvSpPr>
          <p:nvPr>
            <p:ph type="title" idx="9"/>
          </p:nvPr>
        </p:nvSpPr>
        <p:spPr>
          <a:xfrm>
            <a:off x="6118545" y="18597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1" name="Google Shape;321;p18"/>
          <p:cNvSpPr txBox="1">
            <a:spLocks noGrp="1"/>
          </p:cNvSpPr>
          <p:nvPr>
            <p:ph type="subTitle" idx="13"/>
          </p:nvPr>
        </p:nvSpPr>
        <p:spPr>
          <a:xfrm>
            <a:off x="6118545" y="22557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8"/>
          <p:cNvSpPr txBox="1">
            <a:spLocks noGrp="1"/>
          </p:cNvSpPr>
          <p:nvPr>
            <p:ph type="title" idx="14"/>
          </p:nvPr>
        </p:nvSpPr>
        <p:spPr>
          <a:xfrm>
            <a:off x="6118545" y="367414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3" name="Google Shape;323;p18"/>
          <p:cNvSpPr txBox="1">
            <a:spLocks noGrp="1"/>
          </p:cNvSpPr>
          <p:nvPr>
            <p:ph type="subTitle" idx="15"/>
          </p:nvPr>
        </p:nvSpPr>
        <p:spPr>
          <a:xfrm>
            <a:off x="6118545" y="407016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8"/>
          <p:cNvSpPr/>
          <p:nvPr/>
        </p:nvSpPr>
        <p:spPr>
          <a:xfrm rot="10800000">
            <a:off x="8817834" y="2073920"/>
            <a:ext cx="235747" cy="238929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8"/>
          <p:cNvSpPr/>
          <p:nvPr/>
        </p:nvSpPr>
        <p:spPr>
          <a:xfrm rot="10800000">
            <a:off x="5984035" y="199764"/>
            <a:ext cx="197796" cy="200447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8"/>
          <p:cNvSpPr/>
          <p:nvPr/>
        </p:nvSpPr>
        <p:spPr>
          <a:xfrm rot="10800000">
            <a:off x="8368251" y="-75711"/>
            <a:ext cx="315277" cy="319501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8"/>
          <p:cNvSpPr/>
          <p:nvPr/>
        </p:nvSpPr>
        <p:spPr>
          <a:xfrm rot="10800000">
            <a:off x="857178" y="408082"/>
            <a:ext cx="560121" cy="567651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/>
          <p:nvPr/>
        </p:nvSpPr>
        <p:spPr>
          <a:xfrm>
            <a:off x="-819646" y="4633"/>
            <a:ext cx="5085629" cy="5132504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9"/>
          <p:cNvSpPr/>
          <p:nvPr/>
        </p:nvSpPr>
        <p:spPr>
          <a:xfrm flipH="1">
            <a:off x="7590677" y="1158675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9"/>
          <p:cNvSpPr/>
          <p:nvPr/>
        </p:nvSpPr>
        <p:spPr>
          <a:xfrm flipH="1">
            <a:off x="560465" y="4297003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9"/>
          <p:cNvSpPr/>
          <p:nvPr/>
        </p:nvSpPr>
        <p:spPr>
          <a:xfrm flipH="1">
            <a:off x="4520329" y="4222175"/>
            <a:ext cx="538279" cy="54875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 flipH="1">
            <a:off x="5906036" y="33593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 flipH="1">
            <a:off x="1680736" y="27608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 flipH="1">
            <a:off x="6059199" y="373926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/>
          <p:nvPr/>
        </p:nvSpPr>
        <p:spPr>
          <a:xfrm flipH="1">
            <a:off x="7878388" y="4030578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9"/>
          <p:cNvSpPr/>
          <p:nvPr/>
        </p:nvSpPr>
        <p:spPr>
          <a:xfrm flipH="1">
            <a:off x="167229" y="737225"/>
            <a:ext cx="3858871" cy="3936479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9"/>
          <p:cNvSpPr txBox="1">
            <a:spLocks noGrp="1"/>
          </p:cNvSpPr>
          <p:nvPr>
            <p:ph type="title"/>
          </p:nvPr>
        </p:nvSpPr>
        <p:spPr>
          <a:xfrm>
            <a:off x="5248100" y="2020824"/>
            <a:ext cx="3006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9"/>
          <p:cNvSpPr txBox="1">
            <a:spLocks noGrp="1"/>
          </p:cNvSpPr>
          <p:nvPr>
            <p:ph type="subTitle" idx="1"/>
          </p:nvPr>
        </p:nvSpPr>
        <p:spPr>
          <a:xfrm>
            <a:off x="5248100" y="2477275"/>
            <a:ext cx="2749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/>
          <p:nvPr/>
        </p:nvSpPr>
        <p:spPr>
          <a:xfrm flipH="1">
            <a:off x="654852" y="774125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 flipH="1">
            <a:off x="560465" y="4297003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 flipH="1">
            <a:off x="4520329" y="4222175"/>
            <a:ext cx="538279" cy="54875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 flipH="1">
            <a:off x="5906036" y="33593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 flipH="1">
            <a:off x="1680736" y="27608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"/>
          <p:cNvSpPr/>
          <p:nvPr/>
        </p:nvSpPr>
        <p:spPr>
          <a:xfrm flipH="1">
            <a:off x="6059199" y="373926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0"/>
          <p:cNvSpPr/>
          <p:nvPr/>
        </p:nvSpPr>
        <p:spPr>
          <a:xfrm flipH="1">
            <a:off x="7878388" y="4030578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0"/>
          <p:cNvSpPr txBox="1">
            <a:spLocks noGrp="1"/>
          </p:cNvSpPr>
          <p:nvPr>
            <p:ph type="title"/>
          </p:nvPr>
        </p:nvSpPr>
        <p:spPr>
          <a:xfrm>
            <a:off x="1618250" y="1866900"/>
            <a:ext cx="31728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0"/>
          <p:cNvSpPr txBox="1">
            <a:spLocks noGrp="1"/>
          </p:cNvSpPr>
          <p:nvPr>
            <p:ph type="subTitle" idx="1"/>
          </p:nvPr>
        </p:nvSpPr>
        <p:spPr>
          <a:xfrm>
            <a:off x="1618150" y="2538224"/>
            <a:ext cx="31728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721520" y="540000"/>
            <a:ext cx="1288247" cy="1241078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2849876" y="457516"/>
            <a:ext cx="3444211" cy="3475880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022907" y="615234"/>
            <a:ext cx="3098145" cy="3160490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038092" y="4314739"/>
            <a:ext cx="676577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713225" y="3103950"/>
            <a:ext cx="7717500" cy="20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312782" y="4439303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1300237" y="2041923"/>
            <a:ext cx="174254" cy="177627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7757577" y="1797975"/>
            <a:ext cx="472069" cy="482264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997650" y="189249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187043" y="53948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56926" y="4405075"/>
            <a:ext cx="394399" cy="399698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721525" y="3258000"/>
            <a:ext cx="770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sz="4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6887700" y="297549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671075" y="3033049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729495" y="757936"/>
            <a:ext cx="1272300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1705525" y="3996000"/>
            <a:ext cx="5735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/>
          <p:nvPr/>
        </p:nvSpPr>
        <p:spPr>
          <a:xfrm>
            <a:off x="2732701" y="362851"/>
            <a:ext cx="3676502" cy="3710342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"/>
          <p:cNvSpPr/>
          <p:nvPr/>
        </p:nvSpPr>
        <p:spPr>
          <a:xfrm>
            <a:off x="2917399" y="531203"/>
            <a:ext cx="3307120" cy="3373557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"/>
          <p:cNvSpPr/>
          <p:nvPr/>
        </p:nvSpPr>
        <p:spPr>
          <a:xfrm>
            <a:off x="7261075" y="4575375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1"/>
          <p:cNvSpPr/>
          <p:nvPr/>
        </p:nvSpPr>
        <p:spPr>
          <a:xfrm>
            <a:off x="454771" y="1535079"/>
            <a:ext cx="326494" cy="33282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1869743" y="477721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1389619" y="4306822"/>
            <a:ext cx="394399" cy="399698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7058043" y="888196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"/>
          <p:cNvSpPr/>
          <p:nvPr/>
        </p:nvSpPr>
        <p:spPr>
          <a:xfrm>
            <a:off x="8543168" y="3321521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2256800" y="2363775"/>
            <a:ext cx="4543500" cy="17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title"/>
          </p:nvPr>
        </p:nvSpPr>
        <p:spPr>
          <a:xfrm>
            <a:off x="1069850" y="2548755"/>
            <a:ext cx="70041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1"/>
          </p:nvPr>
        </p:nvSpPr>
        <p:spPr>
          <a:xfrm>
            <a:off x="1306575" y="3610000"/>
            <a:ext cx="6532800" cy="6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/>
          <p:nvPr/>
        </p:nvSpPr>
        <p:spPr>
          <a:xfrm flipH="1">
            <a:off x="722204" y="1482860"/>
            <a:ext cx="455989" cy="455943"/>
          </a:xfrm>
          <a:custGeom>
            <a:avLst/>
            <a:gdLst/>
            <a:ahLst/>
            <a:cxnLst/>
            <a:rect l="l" t="t" r="r" b="b"/>
            <a:pathLst>
              <a:path w="9929" h="9928" extrusionOk="0">
                <a:moveTo>
                  <a:pt x="4965" y="0"/>
                </a:moveTo>
                <a:lnTo>
                  <a:pt x="4447" y="24"/>
                </a:lnTo>
                <a:lnTo>
                  <a:pt x="3953" y="94"/>
                </a:lnTo>
                <a:lnTo>
                  <a:pt x="3483" y="235"/>
                </a:lnTo>
                <a:lnTo>
                  <a:pt x="3036" y="400"/>
                </a:lnTo>
                <a:lnTo>
                  <a:pt x="2589" y="588"/>
                </a:lnTo>
                <a:lnTo>
                  <a:pt x="2189" y="847"/>
                </a:lnTo>
                <a:lnTo>
                  <a:pt x="1812" y="1129"/>
                </a:lnTo>
                <a:lnTo>
                  <a:pt x="1459" y="1459"/>
                </a:lnTo>
                <a:lnTo>
                  <a:pt x="1130" y="1812"/>
                </a:lnTo>
                <a:lnTo>
                  <a:pt x="848" y="2188"/>
                </a:lnTo>
                <a:lnTo>
                  <a:pt x="589" y="2588"/>
                </a:lnTo>
                <a:lnTo>
                  <a:pt x="377" y="3035"/>
                </a:lnTo>
                <a:lnTo>
                  <a:pt x="213" y="3482"/>
                </a:lnTo>
                <a:lnTo>
                  <a:pt x="95" y="3952"/>
                </a:lnTo>
                <a:lnTo>
                  <a:pt x="24" y="4446"/>
                </a:lnTo>
                <a:lnTo>
                  <a:pt x="1" y="4964"/>
                </a:lnTo>
                <a:lnTo>
                  <a:pt x="24" y="5481"/>
                </a:lnTo>
                <a:lnTo>
                  <a:pt x="95" y="5975"/>
                </a:lnTo>
                <a:lnTo>
                  <a:pt x="213" y="6446"/>
                </a:lnTo>
                <a:lnTo>
                  <a:pt x="377" y="6893"/>
                </a:lnTo>
                <a:lnTo>
                  <a:pt x="589" y="7340"/>
                </a:lnTo>
                <a:lnTo>
                  <a:pt x="848" y="7740"/>
                </a:lnTo>
                <a:lnTo>
                  <a:pt x="1130" y="8116"/>
                </a:lnTo>
                <a:lnTo>
                  <a:pt x="1459" y="8469"/>
                </a:lnTo>
                <a:lnTo>
                  <a:pt x="1812" y="8798"/>
                </a:lnTo>
                <a:lnTo>
                  <a:pt x="2189" y="9081"/>
                </a:lnTo>
                <a:lnTo>
                  <a:pt x="2589" y="9316"/>
                </a:lnTo>
                <a:lnTo>
                  <a:pt x="3036" y="9528"/>
                </a:lnTo>
                <a:lnTo>
                  <a:pt x="3483" y="9692"/>
                </a:lnTo>
                <a:lnTo>
                  <a:pt x="3953" y="9833"/>
                </a:lnTo>
                <a:lnTo>
                  <a:pt x="4447" y="9904"/>
                </a:lnTo>
                <a:lnTo>
                  <a:pt x="4965" y="9927"/>
                </a:lnTo>
                <a:lnTo>
                  <a:pt x="5459" y="9904"/>
                </a:lnTo>
                <a:lnTo>
                  <a:pt x="5953" y="9833"/>
                </a:lnTo>
                <a:lnTo>
                  <a:pt x="6423" y="9692"/>
                </a:lnTo>
                <a:lnTo>
                  <a:pt x="6894" y="9528"/>
                </a:lnTo>
                <a:lnTo>
                  <a:pt x="7317" y="9316"/>
                </a:lnTo>
                <a:lnTo>
                  <a:pt x="7740" y="9081"/>
                </a:lnTo>
                <a:lnTo>
                  <a:pt x="8117" y="8798"/>
                </a:lnTo>
                <a:lnTo>
                  <a:pt x="8470" y="8469"/>
                </a:lnTo>
                <a:lnTo>
                  <a:pt x="8799" y="8116"/>
                </a:lnTo>
                <a:lnTo>
                  <a:pt x="9081" y="7740"/>
                </a:lnTo>
                <a:lnTo>
                  <a:pt x="9317" y="7340"/>
                </a:lnTo>
                <a:lnTo>
                  <a:pt x="9528" y="6893"/>
                </a:lnTo>
                <a:lnTo>
                  <a:pt x="9693" y="6446"/>
                </a:lnTo>
                <a:lnTo>
                  <a:pt x="9811" y="5975"/>
                </a:lnTo>
                <a:lnTo>
                  <a:pt x="9905" y="5481"/>
                </a:lnTo>
                <a:lnTo>
                  <a:pt x="9928" y="4964"/>
                </a:lnTo>
                <a:lnTo>
                  <a:pt x="9905" y="4446"/>
                </a:lnTo>
                <a:lnTo>
                  <a:pt x="9811" y="3952"/>
                </a:lnTo>
                <a:lnTo>
                  <a:pt x="9693" y="3482"/>
                </a:lnTo>
                <a:lnTo>
                  <a:pt x="9528" y="3035"/>
                </a:lnTo>
                <a:lnTo>
                  <a:pt x="9317" y="2588"/>
                </a:lnTo>
                <a:lnTo>
                  <a:pt x="9081" y="2188"/>
                </a:lnTo>
                <a:lnTo>
                  <a:pt x="8799" y="1812"/>
                </a:lnTo>
                <a:lnTo>
                  <a:pt x="8470" y="1459"/>
                </a:lnTo>
                <a:lnTo>
                  <a:pt x="8117" y="1129"/>
                </a:lnTo>
                <a:lnTo>
                  <a:pt x="7740" y="847"/>
                </a:lnTo>
                <a:lnTo>
                  <a:pt x="7317" y="588"/>
                </a:lnTo>
                <a:lnTo>
                  <a:pt x="6894" y="400"/>
                </a:lnTo>
                <a:lnTo>
                  <a:pt x="6423" y="235"/>
                </a:lnTo>
                <a:lnTo>
                  <a:pt x="5953" y="94"/>
                </a:lnTo>
                <a:lnTo>
                  <a:pt x="5459" y="24"/>
                </a:lnTo>
                <a:lnTo>
                  <a:pt x="4965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2"/>
          <p:cNvSpPr/>
          <p:nvPr/>
        </p:nvSpPr>
        <p:spPr>
          <a:xfrm flipH="1">
            <a:off x="8595542" y="1921500"/>
            <a:ext cx="280969" cy="280923"/>
          </a:xfrm>
          <a:custGeom>
            <a:avLst/>
            <a:gdLst/>
            <a:ahLst/>
            <a:cxnLst/>
            <a:rect l="l" t="t" r="r" b="b"/>
            <a:pathLst>
              <a:path w="6118" h="6117" extrusionOk="0">
                <a:moveTo>
                  <a:pt x="3059" y="0"/>
                </a:moveTo>
                <a:lnTo>
                  <a:pt x="2730" y="24"/>
                </a:lnTo>
                <a:lnTo>
                  <a:pt x="2447" y="71"/>
                </a:lnTo>
                <a:lnTo>
                  <a:pt x="2142" y="141"/>
                </a:lnTo>
                <a:lnTo>
                  <a:pt x="1859" y="235"/>
                </a:lnTo>
                <a:lnTo>
                  <a:pt x="1601" y="377"/>
                </a:lnTo>
                <a:lnTo>
                  <a:pt x="1342" y="518"/>
                </a:lnTo>
                <a:lnTo>
                  <a:pt x="1107" y="706"/>
                </a:lnTo>
                <a:lnTo>
                  <a:pt x="895" y="894"/>
                </a:lnTo>
                <a:lnTo>
                  <a:pt x="683" y="1106"/>
                </a:lnTo>
                <a:lnTo>
                  <a:pt x="518" y="1341"/>
                </a:lnTo>
                <a:lnTo>
                  <a:pt x="354" y="1600"/>
                </a:lnTo>
                <a:lnTo>
                  <a:pt x="236" y="1859"/>
                </a:lnTo>
                <a:lnTo>
                  <a:pt x="142" y="2141"/>
                </a:lnTo>
                <a:lnTo>
                  <a:pt x="48" y="2447"/>
                </a:lnTo>
                <a:lnTo>
                  <a:pt x="1" y="2753"/>
                </a:lnTo>
                <a:lnTo>
                  <a:pt x="1" y="3058"/>
                </a:lnTo>
                <a:lnTo>
                  <a:pt x="1" y="3364"/>
                </a:lnTo>
                <a:lnTo>
                  <a:pt x="48" y="3670"/>
                </a:lnTo>
                <a:lnTo>
                  <a:pt x="142" y="3976"/>
                </a:lnTo>
                <a:lnTo>
                  <a:pt x="236" y="4258"/>
                </a:lnTo>
                <a:lnTo>
                  <a:pt x="354" y="4517"/>
                </a:lnTo>
                <a:lnTo>
                  <a:pt x="518" y="4776"/>
                </a:lnTo>
                <a:lnTo>
                  <a:pt x="683" y="5011"/>
                </a:lnTo>
                <a:lnTo>
                  <a:pt x="895" y="5223"/>
                </a:lnTo>
                <a:lnTo>
                  <a:pt x="1107" y="5411"/>
                </a:lnTo>
                <a:lnTo>
                  <a:pt x="1342" y="5599"/>
                </a:lnTo>
                <a:lnTo>
                  <a:pt x="1601" y="5740"/>
                </a:lnTo>
                <a:lnTo>
                  <a:pt x="1859" y="5881"/>
                </a:lnTo>
                <a:lnTo>
                  <a:pt x="2142" y="5975"/>
                </a:lnTo>
                <a:lnTo>
                  <a:pt x="2447" y="6046"/>
                </a:lnTo>
                <a:lnTo>
                  <a:pt x="2730" y="6093"/>
                </a:lnTo>
                <a:lnTo>
                  <a:pt x="3059" y="6117"/>
                </a:lnTo>
                <a:lnTo>
                  <a:pt x="3365" y="6093"/>
                </a:lnTo>
                <a:lnTo>
                  <a:pt x="3671" y="6046"/>
                </a:lnTo>
                <a:lnTo>
                  <a:pt x="3953" y="5975"/>
                </a:lnTo>
                <a:lnTo>
                  <a:pt x="4235" y="5881"/>
                </a:lnTo>
                <a:lnTo>
                  <a:pt x="4518" y="5740"/>
                </a:lnTo>
                <a:lnTo>
                  <a:pt x="4753" y="5599"/>
                </a:lnTo>
                <a:lnTo>
                  <a:pt x="4988" y="5411"/>
                </a:lnTo>
                <a:lnTo>
                  <a:pt x="5223" y="5223"/>
                </a:lnTo>
                <a:lnTo>
                  <a:pt x="5412" y="5011"/>
                </a:lnTo>
                <a:lnTo>
                  <a:pt x="5600" y="4776"/>
                </a:lnTo>
                <a:lnTo>
                  <a:pt x="5741" y="4517"/>
                </a:lnTo>
                <a:lnTo>
                  <a:pt x="5882" y="4258"/>
                </a:lnTo>
                <a:lnTo>
                  <a:pt x="5976" y="3976"/>
                </a:lnTo>
                <a:lnTo>
                  <a:pt x="6047" y="3670"/>
                </a:lnTo>
                <a:lnTo>
                  <a:pt x="6094" y="3364"/>
                </a:lnTo>
                <a:lnTo>
                  <a:pt x="6117" y="3058"/>
                </a:lnTo>
                <a:lnTo>
                  <a:pt x="6094" y="2753"/>
                </a:lnTo>
                <a:lnTo>
                  <a:pt x="6047" y="2447"/>
                </a:lnTo>
                <a:lnTo>
                  <a:pt x="5976" y="2141"/>
                </a:lnTo>
                <a:lnTo>
                  <a:pt x="5882" y="1859"/>
                </a:lnTo>
                <a:lnTo>
                  <a:pt x="5741" y="1600"/>
                </a:lnTo>
                <a:lnTo>
                  <a:pt x="5600" y="1341"/>
                </a:lnTo>
                <a:lnTo>
                  <a:pt x="5412" y="1106"/>
                </a:lnTo>
                <a:lnTo>
                  <a:pt x="5223" y="894"/>
                </a:lnTo>
                <a:lnTo>
                  <a:pt x="4988" y="706"/>
                </a:lnTo>
                <a:lnTo>
                  <a:pt x="4753" y="518"/>
                </a:lnTo>
                <a:lnTo>
                  <a:pt x="4518" y="377"/>
                </a:lnTo>
                <a:lnTo>
                  <a:pt x="4235" y="235"/>
                </a:lnTo>
                <a:lnTo>
                  <a:pt x="3953" y="141"/>
                </a:lnTo>
                <a:lnTo>
                  <a:pt x="3671" y="71"/>
                </a:lnTo>
                <a:lnTo>
                  <a:pt x="3365" y="24"/>
                </a:lnTo>
                <a:lnTo>
                  <a:pt x="3059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2"/>
          <p:cNvSpPr/>
          <p:nvPr/>
        </p:nvSpPr>
        <p:spPr>
          <a:xfrm flipH="1">
            <a:off x="656323" y="2934096"/>
            <a:ext cx="158855" cy="158855"/>
          </a:xfrm>
          <a:custGeom>
            <a:avLst/>
            <a:gdLst/>
            <a:ahLst/>
            <a:cxnLst/>
            <a:rect l="l" t="t" r="r" b="b"/>
            <a:pathLst>
              <a:path w="3459" h="3459" extrusionOk="0">
                <a:moveTo>
                  <a:pt x="1553" y="0"/>
                </a:moveTo>
                <a:lnTo>
                  <a:pt x="1388" y="24"/>
                </a:lnTo>
                <a:lnTo>
                  <a:pt x="1223" y="71"/>
                </a:lnTo>
                <a:lnTo>
                  <a:pt x="1059" y="142"/>
                </a:lnTo>
                <a:lnTo>
                  <a:pt x="894" y="212"/>
                </a:lnTo>
                <a:lnTo>
                  <a:pt x="753" y="283"/>
                </a:lnTo>
                <a:lnTo>
                  <a:pt x="635" y="400"/>
                </a:lnTo>
                <a:lnTo>
                  <a:pt x="494" y="494"/>
                </a:lnTo>
                <a:lnTo>
                  <a:pt x="400" y="636"/>
                </a:lnTo>
                <a:lnTo>
                  <a:pt x="282" y="753"/>
                </a:lnTo>
                <a:lnTo>
                  <a:pt x="212" y="894"/>
                </a:lnTo>
                <a:lnTo>
                  <a:pt x="141" y="1059"/>
                </a:lnTo>
                <a:lnTo>
                  <a:pt x="71" y="1224"/>
                </a:lnTo>
                <a:lnTo>
                  <a:pt x="24" y="1388"/>
                </a:lnTo>
                <a:lnTo>
                  <a:pt x="0" y="1553"/>
                </a:lnTo>
                <a:lnTo>
                  <a:pt x="0" y="1718"/>
                </a:lnTo>
                <a:lnTo>
                  <a:pt x="0" y="1906"/>
                </a:lnTo>
                <a:lnTo>
                  <a:pt x="24" y="2071"/>
                </a:lnTo>
                <a:lnTo>
                  <a:pt x="71" y="2235"/>
                </a:lnTo>
                <a:lnTo>
                  <a:pt x="141" y="2400"/>
                </a:lnTo>
                <a:lnTo>
                  <a:pt x="212" y="2541"/>
                </a:lnTo>
                <a:lnTo>
                  <a:pt x="282" y="2706"/>
                </a:lnTo>
                <a:lnTo>
                  <a:pt x="400" y="2823"/>
                </a:lnTo>
                <a:lnTo>
                  <a:pt x="494" y="2941"/>
                </a:lnTo>
                <a:lnTo>
                  <a:pt x="635" y="3059"/>
                </a:lnTo>
                <a:lnTo>
                  <a:pt x="753" y="3153"/>
                </a:lnTo>
                <a:lnTo>
                  <a:pt x="894" y="3247"/>
                </a:lnTo>
                <a:lnTo>
                  <a:pt x="1059" y="3317"/>
                </a:lnTo>
                <a:lnTo>
                  <a:pt x="1223" y="3388"/>
                </a:lnTo>
                <a:lnTo>
                  <a:pt x="1388" y="3435"/>
                </a:lnTo>
                <a:lnTo>
                  <a:pt x="1553" y="3459"/>
                </a:lnTo>
                <a:lnTo>
                  <a:pt x="1906" y="3459"/>
                </a:lnTo>
                <a:lnTo>
                  <a:pt x="2070" y="3435"/>
                </a:lnTo>
                <a:lnTo>
                  <a:pt x="2235" y="3388"/>
                </a:lnTo>
                <a:lnTo>
                  <a:pt x="2400" y="3317"/>
                </a:lnTo>
                <a:lnTo>
                  <a:pt x="2564" y="3247"/>
                </a:lnTo>
                <a:lnTo>
                  <a:pt x="2705" y="3153"/>
                </a:lnTo>
                <a:lnTo>
                  <a:pt x="2823" y="3059"/>
                </a:lnTo>
                <a:lnTo>
                  <a:pt x="2964" y="2941"/>
                </a:lnTo>
                <a:lnTo>
                  <a:pt x="3058" y="2823"/>
                </a:lnTo>
                <a:lnTo>
                  <a:pt x="3176" y="2706"/>
                </a:lnTo>
                <a:lnTo>
                  <a:pt x="3246" y="2541"/>
                </a:lnTo>
                <a:lnTo>
                  <a:pt x="3317" y="2400"/>
                </a:lnTo>
                <a:lnTo>
                  <a:pt x="3388" y="2235"/>
                </a:lnTo>
                <a:lnTo>
                  <a:pt x="3435" y="2071"/>
                </a:lnTo>
                <a:lnTo>
                  <a:pt x="3458" y="1906"/>
                </a:lnTo>
                <a:lnTo>
                  <a:pt x="3458" y="1718"/>
                </a:lnTo>
                <a:lnTo>
                  <a:pt x="3458" y="1553"/>
                </a:lnTo>
                <a:lnTo>
                  <a:pt x="3435" y="1388"/>
                </a:lnTo>
                <a:lnTo>
                  <a:pt x="3388" y="1224"/>
                </a:lnTo>
                <a:lnTo>
                  <a:pt x="3317" y="1059"/>
                </a:lnTo>
                <a:lnTo>
                  <a:pt x="3246" y="894"/>
                </a:lnTo>
                <a:lnTo>
                  <a:pt x="3176" y="753"/>
                </a:lnTo>
                <a:lnTo>
                  <a:pt x="3058" y="636"/>
                </a:lnTo>
                <a:lnTo>
                  <a:pt x="2964" y="494"/>
                </a:lnTo>
                <a:lnTo>
                  <a:pt x="2823" y="400"/>
                </a:lnTo>
                <a:lnTo>
                  <a:pt x="2705" y="283"/>
                </a:lnTo>
                <a:lnTo>
                  <a:pt x="2564" y="212"/>
                </a:lnTo>
                <a:lnTo>
                  <a:pt x="2400" y="142"/>
                </a:lnTo>
                <a:lnTo>
                  <a:pt x="2235" y="71"/>
                </a:lnTo>
                <a:lnTo>
                  <a:pt x="2070" y="24"/>
                </a:lnTo>
                <a:lnTo>
                  <a:pt x="1906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 flipH="1">
            <a:off x="6588444" y="502488"/>
            <a:ext cx="158855" cy="159957"/>
          </a:xfrm>
          <a:custGeom>
            <a:avLst/>
            <a:gdLst/>
            <a:ahLst/>
            <a:cxnLst/>
            <a:rect l="l" t="t" r="r" b="b"/>
            <a:pathLst>
              <a:path w="3459" h="3483" extrusionOk="0">
                <a:moveTo>
                  <a:pt x="1717" y="1"/>
                </a:moveTo>
                <a:lnTo>
                  <a:pt x="1553" y="24"/>
                </a:lnTo>
                <a:lnTo>
                  <a:pt x="1364" y="48"/>
                </a:lnTo>
                <a:lnTo>
                  <a:pt x="1200" y="95"/>
                </a:lnTo>
                <a:lnTo>
                  <a:pt x="1059" y="142"/>
                </a:lnTo>
                <a:lnTo>
                  <a:pt x="894" y="212"/>
                </a:lnTo>
                <a:lnTo>
                  <a:pt x="753" y="306"/>
                </a:lnTo>
                <a:lnTo>
                  <a:pt x="612" y="401"/>
                </a:lnTo>
                <a:lnTo>
                  <a:pt x="494" y="518"/>
                </a:lnTo>
                <a:lnTo>
                  <a:pt x="376" y="636"/>
                </a:lnTo>
                <a:lnTo>
                  <a:pt x="282" y="777"/>
                </a:lnTo>
                <a:lnTo>
                  <a:pt x="188" y="918"/>
                </a:lnTo>
                <a:lnTo>
                  <a:pt x="118" y="1059"/>
                </a:lnTo>
                <a:lnTo>
                  <a:pt x="71" y="1224"/>
                </a:lnTo>
                <a:lnTo>
                  <a:pt x="24" y="1389"/>
                </a:lnTo>
                <a:lnTo>
                  <a:pt x="0" y="1577"/>
                </a:lnTo>
                <a:lnTo>
                  <a:pt x="0" y="1741"/>
                </a:lnTo>
                <a:lnTo>
                  <a:pt x="0" y="1930"/>
                </a:lnTo>
                <a:lnTo>
                  <a:pt x="24" y="2094"/>
                </a:lnTo>
                <a:lnTo>
                  <a:pt x="71" y="2259"/>
                </a:lnTo>
                <a:lnTo>
                  <a:pt x="118" y="2424"/>
                </a:lnTo>
                <a:lnTo>
                  <a:pt x="188" y="2565"/>
                </a:lnTo>
                <a:lnTo>
                  <a:pt x="282" y="2706"/>
                </a:lnTo>
                <a:lnTo>
                  <a:pt x="376" y="2847"/>
                </a:lnTo>
                <a:lnTo>
                  <a:pt x="494" y="2965"/>
                </a:lnTo>
                <a:lnTo>
                  <a:pt x="612" y="3082"/>
                </a:lnTo>
                <a:lnTo>
                  <a:pt x="753" y="3176"/>
                </a:lnTo>
                <a:lnTo>
                  <a:pt x="894" y="3271"/>
                </a:lnTo>
                <a:lnTo>
                  <a:pt x="1059" y="3341"/>
                </a:lnTo>
                <a:lnTo>
                  <a:pt x="1200" y="3388"/>
                </a:lnTo>
                <a:lnTo>
                  <a:pt x="1364" y="3435"/>
                </a:lnTo>
                <a:lnTo>
                  <a:pt x="1553" y="3459"/>
                </a:lnTo>
                <a:lnTo>
                  <a:pt x="1717" y="3482"/>
                </a:lnTo>
                <a:lnTo>
                  <a:pt x="1906" y="3459"/>
                </a:lnTo>
                <a:lnTo>
                  <a:pt x="2070" y="3435"/>
                </a:lnTo>
                <a:lnTo>
                  <a:pt x="2235" y="3388"/>
                </a:lnTo>
                <a:lnTo>
                  <a:pt x="2400" y="3341"/>
                </a:lnTo>
                <a:lnTo>
                  <a:pt x="2541" y="3271"/>
                </a:lnTo>
                <a:lnTo>
                  <a:pt x="2682" y="3176"/>
                </a:lnTo>
                <a:lnTo>
                  <a:pt x="2823" y="3082"/>
                </a:lnTo>
                <a:lnTo>
                  <a:pt x="2941" y="2965"/>
                </a:lnTo>
                <a:lnTo>
                  <a:pt x="3058" y="2847"/>
                </a:lnTo>
                <a:lnTo>
                  <a:pt x="3152" y="2706"/>
                </a:lnTo>
                <a:lnTo>
                  <a:pt x="3246" y="2565"/>
                </a:lnTo>
                <a:lnTo>
                  <a:pt x="3317" y="2424"/>
                </a:lnTo>
                <a:lnTo>
                  <a:pt x="3388" y="2259"/>
                </a:lnTo>
                <a:lnTo>
                  <a:pt x="3411" y="2094"/>
                </a:lnTo>
                <a:lnTo>
                  <a:pt x="3435" y="1930"/>
                </a:lnTo>
                <a:lnTo>
                  <a:pt x="3458" y="1741"/>
                </a:lnTo>
                <a:lnTo>
                  <a:pt x="3435" y="1577"/>
                </a:lnTo>
                <a:lnTo>
                  <a:pt x="3411" y="1389"/>
                </a:lnTo>
                <a:lnTo>
                  <a:pt x="3388" y="1224"/>
                </a:lnTo>
                <a:lnTo>
                  <a:pt x="3317" y="1059"/>
                </a:lnTo>
                <a:lnTo>
                  <a:pt x="3246" y="918"/>
                </a:lnTo>
                <a:lnTo>
                  <a:pt x="3152" y="777"/>
                </a:lnTo>
                <a:lnTo>
                  <a:pt x="3058" y="636"/>
                </a:lnTo>
                <a:lnTo>
                  <a:pt x="2941" y="518"/>
                </a:lnTo>
                <a:lnTo>
                  <a:pt x="2823" y="401"/>
                </a:lnTo>
                <a:lnTo>
                  <a:pt x="2682" y="306"/>
                </a:lnTo>
                <a:lnTo>
                  <a:pt x="2541" y="212"/>
                </a:lnTo>
                <a:lnTo>
                  <a:pt x="2400" y="142"/>
                </a:lnTo>
                <a:lnTo>
                  <a:pt x="2235" y="95"/>
                </a:lnTo>
                <a:lnTo>
                  <a:pt x="2070" y="48"/>
                </a:lnTo>
                <a:lnTo>
                  <a:pt x="1906" y="24"/>
                </a:lnTo>
                <a:lnTo>
                  <a:pt x="1717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2"/>
          <p:cNvGrpSpPr/>
          <p:nvPr/>
        </p:nvGrpSpPr>
        <p:grpSpPr>
          <a:xfrm flipH="1">
            <a:off x="460711" y="1577915"/>
            <a:ext cx="440824" cy="265808"/>
            <a:chOff x="1863856" y="3453371"/>
            <a:chExt cx="326222" cy="196705"/>
          </a:xfrm>
        </p:grpSpPr>
        <p:sp>
          <p:nvSpPr>
            <p:cNvPr id="368" name="Google Shape;368;p22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0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42"/>
                  </a:lnTo>
                  <a:lnTo>
                    <a:pt x="4305" y="259"/>
                  </a:lnTo>
                  <a:lnTo>
                    <a:pt x="4117" y="400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47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06"/>
                  </a:lnTo>
                  <a:lnTo>
                    <a:pt x="1765" y="777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083" y="1459"/>
                  </a:lnTo>
                  <a:lnTo>
                    <a:pt x="1012" y="1600"/>
                  </a:lnTo>
                  <a:lnTo>
                    <a:pt x="965" y="1765"/>
                  </a:lnTo>
                  <a:lnTo>
                    <a:pt x="918" y="1929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589" y="2776"/>
                  </a:lnTo>
                  <a:lnTo>
                    <a:pt x="447" y="2823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4"/>
                  </a:lnTo>
                  <a:lnTo>
                    <a:pt x="0" y="3506"/>
                  </a:lnTo>
                  <a:lnTo>
                    <a:pt x="0" y="3670"/>
                  </a:lnTo>
                  <a:lnTo>
                    <a:pt x="47" y="3811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17"/>
                  </a:lnTo>
                  <a:lnTo>
                    <a:pt x="447" y="4188"/>
                  </a:lnTo>
                  <a:lnTo>
                    <a:pt x="589" y="4235"/>
                  </a:lnTo>
                  <a:lnTo>
                    <a:pt x="730" y="4258"/>
                  </a:lnTo>
                  <a:lnTo>
                    <a:pt x="7317" y="4258"/>
                  </a:lnTo>
                  <a:lnTo>
                    <a:pt x="7481" y="4235"/>
                  </a:lnTo>
                  <a:lnTo>
                    <a:pt x="7622" y="4188"/>
                  </a:lnTo>
                  <a:lnTo>
                    <a:pt x="7740" y="4117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1"/>
                  </a:lnTo>
                  <a:lnTo>
                    <a:pt x="8046" y="3670"/>
                  </a:lnTo>
                  <a:lnTo>
                    <a:pt x="8069" y="3506"/>
                  </a:lnTo>
                  <a:lnTo>
                    <a:pt x="8046" y="3364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3"/>
                  </a:lnTo>
                  <a:lnTo>
                    <a:pt x="7481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6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177"/>
                  </a:lnTo>
                  <a:lnTo>
                    <a:pt x="7011" y="1012"/>
                  </a:lnTo>
                  <a:lnTo>
                    <a:pt x="6893" y="847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17" y="447"/>
                  </a:lnTo>
                  <a:lnTo>
                    <a:pt x="6376" y="330"/>
                  </a:lnTo>
                  <a:lnTo>
                    <a:pt x="6211" y="236"/>
                  </a:lnTo>
                  <a:lnTo>
                    <a:pt x="6046" y="142"/>
                  </a:lnTo>
                  <a:lnTo>
                    <a:pt x="5858" y="95"/>
                  </a:lnTo>
                  <a:lnTo>
                    <a:pt x="5670" y="48"/>
                  </a:lnTo>
                  <a:lnTo>
                    <a:pt x="5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1890227" y="3584480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188"/>
                  </a:lnTo>
                  <a:lnTo>
                    <a:pt x="0" y="306"/>
                  </a:lnTo>
                  <a:lnTo>
                    <a:pt x="0" y="424"/>
                  </a:lnTo>
                  <a:lnTo>
                    <a:pt x="0" y="588"/>
                  </a:lnTo>
                  <a:lnTo>
                    <a:pt x="47" y="729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35"/>
                  </a:lnTo>
                  <a:lnTo>
                    <a:pt x="447" y="1106"/>
                  </a:lnTo>
                  <a:lnTo>
                    <a:pt x="589" y="1153"/>
                  </a:lnTo>
                  <a:lnTo>
                    <a:pt x="730" y="1176"/>
                  </a:lnTo>
                  <a:lnTo>
                    <a:pt x="7317" y="1176"/>
                  </a:lnTo>
                  <a:lnTo>
                    <a:pt x="7481" y="1153"/>
                  </a:lnTo>
                  <a:lnTo>
                    <a:pt x="7599" y="1106"/>
                  </a:lnTo>
                  <a:lnTo>
                    <a:pt x="7740" y="1035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29"/>
                  </a:lnTo>
                  <a:lnTo>
                    <a:pt x="8046" y="588"/>
                  </a:lnTo>
                  <a:lnTo>
                    <a:pt x="8069" y="424"/>
                  </a:lnTo>
                  <a:lnTo>
                    <a:pt x="8046" y="306"/>
                  </a:lnTo>
                  <a:lnTo>
                    <a:pt x="8022" y="188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1" y="118"/>
                  </a:lnTo>
                  <a:lnTo>
                    <a:pt x="7669" y="212"/>
                  </a:lnTo>
                  <a:lnTo>
                    <a:pt x="7505" y="282"/>
                  </a:lnTo>
                  <a:lnTo>
                    <a:pt x="565" y="282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extrusionOk="0">
                  <a:moveTo>
                    <a:pt x="6258" y="776"/>
                  </a:moveTo>
                  <a:lnTo>
                    <a:pt x="6446" y="824"/>
                  </a:lnTo>
                  <a:lnTo>
                    <a:pt x="6634" y="871"/>
                  </a:lnTo>
                  <a:lnTo>
                    <a:pt x="6822" y="918"/>
                  </a:lnTo>
                  <a:lnTo>
                    <a:pt x="6987" y="1012"/>
                  </a:lnTo>
                  <a:lnTo>
                    <a:pt x="7152" y="1106"/>
                  </a:lnTo>
                  <a:lnTo>
                    <a:pt x="7293" y="1223"/>
                  </a:lnTo>
                  <a:lnTo>
                    <a:pt x="7434" y="1341"/>
                  </a:lnTo>
                  <a:lnTo>
                    <a:pt x="7575" y="1482"/>
                  </a:lnTo>
                  <a:lnTo>
                    <a:pt x="7669" y="1623"/>
                  </a:lnTo>
                  <a:lnTo>
                    <a:pt x="7787" y="1788"/>
                  </a:lnTo>
                  <a:lnTo>
                    <a:pt x="7857" y="1953"/>
                  </a:lnTo>
                  <a:lnTo>
                    <a:pt x="7928" y="2141"/>
                  </a:lnTo>
                  <a:lnTo>
                    <a:pt x="7975" y="2329"/>
                  </a:lnTo>
                  <a:lnTo>
                    <a:pt x="7998" y="2517"/>
                  </a:lnTo>
                  <a:lnTo>
                    <a:pt x="8022" y="2729"/>
                  </a:lnTo>
                  <a:lnTo>
                    <a:pt x="7998" y="2941"/>
                  </a:lnTo>
                  <a:lnTo>
                    <a:pt x="7975" y="3152"/>
                  </a:lnTo>
                  <a:lnTo>
                    <a:pt x="7904" y="3364"/>
                  </a:lnTo>
                  <a:lnTo>
                    <a:pt x="7834" y="3552"/>
                  </a:lnTo>
                  <a:lnTo>
                    <a:pt x="8257" y="3552"/>
                  </a:lnTo>
                  <a:lnTo>
                    <a:pt x="8398" y="3599"/>
                  </a:lnTo>
                  <a:lnTo>
                    <a:pt x="8516" y="3670"/>
                  </a:lnTo>
                  <a:lnTo>
                    <a:pt x="8634" y="3764"/>
                  </a:lnTo>
                  <a:lnTo>
                    <a:pt x="8704" y="3882"/>
                  </a:lnTo>
                  <a:lnTo>
                    <a:pt x="8775" y="3999"/>
                  </a:lnTo>
                  <a:lnTo>
                    <a:pt x="8822" y="4140"/>
                  </a:lnTo>
                  <a:lnTo>
                    <a:pt x="8845" y="4282"/>
                  </a:lnTo>
                  <a:lnTo>
                    <a:pt x="8822" y="4446"/>
                  </a:lnTo>
                  <a:lnTo>
                    <a:pt x="8775" y="4587"/>
                  </a:lnTo>
                  <a:lnTo>
                    <a:pt x="8704" y="4705"/>
                  </a:lnTo>
                  <a:lnTo>
                    <a:pt x="8634" y="4823"/>
                  </a:lnTo>
                  <a:lnTo>
                    <a:pt x="8516" y="4893"/>
                  </a:lnTo>
                  <a:lnTo>
                    <a:pt x="8398" y="4964"/>
                  </a:lnTo>
                  <a:lnTo>
                    <a:pt x="8257" y="5011"/>
                  </a:lnTo>
                  <a:lnTo>
                    <a:pt x="8093" y="5034"/>
                  </a:lnTo>
                  <a:lnTo>
                    <a:pt x="1506" y="5034"/>
                  </a:lnTo>
                  <a:lnTo>
                    <a:pt x="1365" y="5011"/>
                  </a:lnTo>
                  <a:lnTo>
                    <a:pt x="1223" y="4964"/>
                  </a:lnTo>
                  <a:lnTo>
                    <a:pt x="1106" y="4893"/>
                  </a:lnTo>
                  <a:lnTo>
                    <a:pt x="988" y="4823"/>
                  </a:lnTo>
                  <a:lnTo>
                    <a:pt x="894" y="4705"/>
                  </a:lnTo>
                  <a:lnTo>
                    <a:pt x="823" y="4587"/>
                  </a:lnTo>
                  <a:lnTo>
                    <a:pt x="776" y="4446"/>
                  </a:lnTo>
                  <a:lnTo>
                    <a:pt x="776" y="4282"/>
                  </a:lnTo>
                  <a:lnTo>
                    <a:pt x="776" y="4140"/>
                  </a:lnTo>
                  <a:lnTo>
                    <a:pt x="823" y="3999"/>
                  </a:lnTo>
                  <a:lnTo>
                    <a:pt x="894" y="3882"/>
                  </a:lnTo>
                  <a:lnTo>
                    <a:pt x="988" y="3764"/>
                  </a:lnTo>
                  <a:lnTo>
                    <a:pt x="1106" y="3670"/>
                  </a:lnTo>
                  <a:lnTo>
                    <a:pt x="1223" y="3599"/>
                  </a:lnTo>
                  <a:lnTo>
                    <a:pt x="1365" y="3552"/>
                  </a:lnTo>
                  <a:lnTo>
                    <a:pt x="1741" y="3552"/>
                  </a:lnTo>
                  <a:lnTo>
                    <a:pt x="1694" y="3294"/>
                  </a:lnTo>
                  <a:lnTo>
                    <a:pt x="1670" y="3035"/>
                  </a:lnTo>
                  <a:lnTo>
                    <a:pt x="1670" y="2870"/>
                  </a:lnTo>
                  <a:lnTo>
                    <a:pt x="1694" y="2705"/>
                  </a:lnTo>
                  <a:lnTo>
                    <a:pt x="1741" y="2541"/>
                  </a:lnTo>
                  <a:lnTo>
                    <a:pt x="1788" y="2376"/>
                  </a:lnTo>
                  <a:lnTo>
                    <a:pt x="1859" y="2235"/>
                  </a:lnTo>
                  <a:lnTo>
                    <a:pt x="1953" y="2094"/>
                  </a:lnTo>
                  <a:lnTo>
                    <a:pt x="2047" y="1976"/>
                  </a:lnTo>
                  <a:lnTo>
                    <a:pt x="2164" y="1859"/>
                  </a:lnTo>
                  <a:lnTo>
                    <a:pt x="2282" y="1741"/>
                  </a:lnTo>
                  <a:lnTo>
                    <a:pt x="2400" y="1647"/>
                  </a:lnTo>
                  <a:lnTo>
                    <a:pt x="2541" y="1553"/>
                  </a:lnTo>
                  <a:lnTo>
                    <a:pt x="2682" y="1482"/>
                  </a:lnTo>
                  <a:lnTo>
                    <a:pt x="2847" y="1435"/>
                  </a:lnTo>
                  <a:lnTo>
                    <a:pt x="3011" y="1388"/>
                  </a:lnTo>
                  <a:lnTo>
                    <a:pt x="3176" y="1365"/>
                  </a:lnTo>
                  <a:lnTo>
                    <a:pt x="3341" y="1365"/>
                  </a:lnTo>
                  <a:lnTo>
                    <a:pt x="3623" y="1388"/>
                  </a:lnTo>
                  <a:lnTo>
                    <a:pt x="3905" y="1459"/>
                  </a:lnTo>
                  <a:lnTo>
                    <a:pt x="4164" y="1576"/>
                  </a:lnTo>
                  <a:lnTo>
                    <a:pt x="4399" y="1741"/>
                  </a:lnTo>
                  <a:lnTo>
                    <a:pt x="4540" y="1529"/>
                  </a:lnTo>
                  <a:lnTo>
                    <a:pt x="4705" y="1341"/>
                  </a:lnTo>
                  <a:lnTo>
                    <a:pt x="4893" y="1176"/>
                  </a:lnTo>
                  <a:lnTo>
                    <a:pt x="5081" y="1035"/>
                  </a:lnTo>
                  <a:lnTo>
                    <a:pt x="5317" y="918"/>
                  </a:lnTo>
                  <a:lnTo>
                    <a:pt x="5552" y="847"/>
                  </a:lnTo>
                  <a:lnTo>
                    <a:pt x="5811" y="800"/>
                  </a:lnTo>
                  <a:lnTo>
                    <a:pt x="6069" y="776"/>
                  </a:lnTo>
                  <a:close/>
                  <a:moveTo>
                    <a:pt x="6069" y="0"/>
                  </a:move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0"/>
                  </a:moveTo>
                  <a:lnTo>
                    <a:pt x="5293" y="0"/>
                  </a:lnTo>
                  <a:lnTo>
                    <a:pt x="5482" y="0"/>
                  </a:lnTo>
                  <a:lnTo>
                    <a:pt x="5670" y="48"/>
                  </a:lnTo>
                  <a:lnTo>
                    <a:pt x="5858" y="95"/>
                  </a:lnTo>
                  <a:lnTo>
                    <a:pt x="6046" y="142"/>
                  </a:lnTo>
                  <a:lnTo>
                    <a:pt x="6211" y="236"/>
                  </a:lnTo>
                  <a:lnTo>
                    <a:pt x="6376" y="330"/>
                  </a:lnTo>
                  <a:lnTo>
                    <a:pt x="6517" y="447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893" y="847"/>
                  </a:lnTo>
                  <a:lnTo>
                    <a:pt x="7011" y="1012"/>
                  </a:lnTo>
                  <a:lnTo>
                    <a:pt x="7081" y="1177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6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7" y="2776"/>
                  </a:lnTo>
                  <a:lnTo>
                    <a:pt x="7317" y="2776"/>
                  </a:lnTo>
                  <a:lnTo>
                    <a:pt x="7481" y="2776"/>
                  </a:lnTo>
                  <a:lnTo>
                    <a:pt x="7622" y="2823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4"/>
                  </a:lnTo>
                  <a:lnTo>
                    <a:pt x="8069" y="3506"/>
                  </a:lnTo>
                  <a:lnTo>
                    <a:pt x="8069" y="3506"/>
                  </a:lnTo>
                  <a:lnTo>
                    <a:pt x="8046" y="3670"/>
                  </a:lnTo>
                  <a:lnTo>
                    <a:pt x="7999" y="3811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17"/>
                  </a:lnTo>
                  <a:lnTo>
                    <a:pt x="7622" y="4188"/>
                  </a:lnTo>
                  <a:lnTo>
                    <a:pt x="7481" y="4235"/>
                  </a:lnTo>
                  <a:lnTo>
                    <a:pt x="7317" y="4258"/>
                  </a:lnTo>
                  <a:lnTo>
                    <a:pt x="730" y="4258"/>
                  </a:lnTo>
                  <a:lnTo>
                    <a:pt x="730" y="4258"/>
                  </a:lnTo>
                  <a:lnTo>
                    <a:pt x="589" y="4235"/>
                  </a:lnTo>
                  <a:lnTo>
                    <a:pt x="447" y="4188"/>
                  </a:lnTo>
                  <a:lnTo>
                    <a:pt x="330" y="4117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1"/>
                  </a:lnTo>
                  <a:lnTo>
                    <a:pt x="0" y="3670"/>
                  </a:lnTo>
                  <a:lnTo>
                    <a:pt x="0" y="3506"/>
                  </a:lnTo>
                  <a:lnTo>
                    <a:pt x="0" y="3506"/>
                  </a:lnTo>
                  <a:lnTo>
                    <a:pt x="0" y="3364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3"/>
                  </a:lnTo>
                  <a:lnTo>
                    <a:pt x="589" y="2776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29"/>
                  </a:lnTo>
                  <a:lnTo>
                    <a:pt x="965" y="1765"/>
                  </a:lnTo>
                  <a:lnTo>
                    <a:pt x="1012" y="1600"/>
                  </a:lnTo>
                  <a:lnTo>
                    <a:pt x="1083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777"/>
                  </a:lnTo>
                  <a:lnTo>
                    <a:pt x="1906" y="706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47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0"/>
                  </a:lnTo>
                  <a:lnTo>
                    <a:pt x="4305" y="259"/>
                  </a:lnTo>
                  <a:lnTo>
                    <a:pt x="4541" y="142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fill="none" extrusionOk="0">
                  <a:moveTo>
                    <a:pt x="6069" y="0"/>
                  </a:moveTo>
                  <a:lnTo>
                    <a:pt x="6069" y="0"/>
                  </a:ln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093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lnTo>
                    <a:pt x="6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22"/>
          <p:cNvGrpSpPr/>
          <p:nvPr/>
        </p:nvGrpSpPr>
        <p:grpSpPr>
          <a:xfrm flipH="1">
            <a:off x="7661059" y="2664102"/>
            <a:ext cx="440778" cy="264751"/>
            <a:chOff x="235385" y="3771527"/>
            <a:chExt cx="326188" cy="195924"/>
          </a:xfrm>
        </p:grpSpPr>
        <p:sp>
          <p:nvSpPr>
            <p:cNvPr id="374" name="Google Shape;374;p22"/>
            <p:cNvSpPr/>
            <p:nvPr/>
          </p:nvSpPr>
          <p:spPr>
            <a:xfrm>
              <a:off x="261756" y="3797117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1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65"/>
                  </a:lnTo>
                  <a:lnTo>
                    <a:pt x="4305" y="259"/>
                  </a:lnTo>
                  <a:lnTo>
                    <a:pt x="4117" y="401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70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30"/>
                  </a:lnTo>
                  <a:lnTo>
                    <a:pt x="1765" y="800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106" y="1459"/>
                  </a:lnTo>
                  <a:lnTo>
                    <a:pt x="1035" y="1624"/>
                  </a:lnTo>
                  <a:lnTo>
                    <a:pt x="965" y="1765"/>
                  </a:lnTo>
                  <a:lnTo>
                    <a:pt x="918" y="1930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730" y="2776"/>
                  </a:lnTo>
                  <a:lnTo>
                    <a:pt x="588" y="2800"/>
                  </a:lnTo>
                  <a:lnTo>
                    <a:pt x="447" y="2824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5"/>
                  </a:lnTo>
                  <a:lnTo>
                    <a:pt x="0" y="3529"/>
                  </a:lnTo>
                  <a:lnTo>
                    <a:pt x="0" y="3670"/>
                  </a:lnTo>
                  <a:lnTo>
                    <a:pt x="47" y="3812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41"/>
                  </a:lnTo>
                  <a:lnTo>
                    <a:pt x="447" y="4211"/>
                  </a:lnTo>
                  <a:lnTo>
                    <a:pt x="588" y="4235"/>
                  </a:lnTo>
                  <a:lnTo>
                    <a:pt x="730" y="4259"/>
                  </a:lnTo>
                  <a:lnTo>
                    <a:pt x="7316" y="4259"/>
                  </a:lnTo>
                  <a:lnTo>
                    <a:pt x="7481" y="4235"/>
                  </a:lnTo>
                  <a:lnTo>
                    <a:pt x="7622" y="4211"/>
                  </a:lnTo>
                  <a:lnTo>
                    <a:pt x="7740" y="4141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2"/>
                  </a:lnTo>
                  <a:lnTo>
                    <a:pt x="8046" y="3670"/>
                  </a:lnTo>
                  <a:lnTo>
                    <a:pt x="8069" y="3529"/>
                  </a:lnTo>
                  <a:lnTo>
                    <a:pt x="8046" y="3365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4"/>
                  </a:lnTo>
                  <a:lnTo>
                    <a:pt x="7481" y="2800"/>
                  </a:lnTo>
                  <a:lnTo>
                    <a:pt x="7316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7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200"/>
                  </a:lnTo>
                  <a:lnTo>
                    <a:pt x="7011" y="1012"/>
                  </a:lnTo>
                  <a:lnTo>
                    <a:pt x="6917" y="871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40" y="448"/>
                  </a:lnTo>
                  <a:lnTo>
                    <a:pt x="6375" y="330"/>
                  </a:lnTo>
                  <a:lnTo>
                    <a:pt x="6211" y="236"/>
                  </a:lnTo>
                  <a:lnTo>
                    <a:pt x="6046" y="165"/>
                  </a:lnTo>
                  <a:lnTo>
                    <a:pt x="5858" y="95"/>
                  </a:lnTo>
                  <a:lnTo>
                    <a:pt x="5693" y="48"/>
                  </a:lnTo>
                  <a:lnTo>
                    <a:pt x="5482" y="24"/>
                  </a:lnTo>
                  <a:lnTo>
                    <a:pt x="5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261756" y="3901855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212"/>
                  </a:lnTo>
                  <a:lnTo>
                    <a:pt x="0" y="306"/>
                  </a:lnTo>
                  <a:lnTo>
                    <a:pt x="0" y="447"/>
                  </a:lnTo>
                  <a:lnTo>
                    <a:pt x="0" y="588"/>
                  </a:lnTo>
                  <a:lnTo>
                    <a:pt x="47" y="730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59"/>
                  </a:lnTo>
                  <a:lnTo>
                    <a:pt x="447" y="1129"/>
                  </a:lnTo>
                  <a:lnTo>
                    <a:pt x="588" y="1153"/>
                  </a:lnTo>
                  <a:lnTo>
                    <a:pt x="730" y="1177"/>
                  </a:lnTo>
                  <a:lnTo>
                    <a:pt x="7316" y="1177"/>
                  </a:lnTo>
                  <a:lnTo>
                    <a:pt x="7481" y="1153"/>
                  </a:lnTo>
                  <a:lnTo>
                    <a:pt x="7622" y="1129"/>
                  </a:lnTo>
                  <a:lnTo>
                    <a:pt x="7740" y="1059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30"/>
                  </a:lnTo>
                  <a:lnTo>
                    <a:pt x="8046" y="588"/>
                  </a:lnTo>
                  <a:lnTo>
                    <a:pt x="8069" y="447"/>
                  </a:lnTo>
                  <a:lnTo>
                    <a:pt x="8046" y="306"/>
                  </a:lnTo>
                  <a:lnTo>
                    <a:pt x="8022" y="212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0" y="118"/>
                  </a:lnTo>
                  <a:lnTo>
                    <a:pt x="7669" y="212"/>
                  </a:lnTo>
                  <a:lnTo>
                    <a:pt x="7505" y="283"/>
                  </a:lnTo>
                  <a:lnTo>
                    <a:pt x="7316" y="306"/>
                  </a:lnTo>
                  <a:lnTo>
                    <a:pt x="730" y="306"/>
                  </a:lnTo>
                  <a:lnTo>
                    <a:pt x="565" y="283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235385" y="3771527"/>
              <a:ext cx="326188" cy="195924"/>
            </a:xfrm>
            <a:custGeom>
              <a:avLst/>
              <a:gdLst/>
              <a:ahLst/>
              <a:cxnLst/>
              <a:rect l="l" t="t" r="r" b="b"/>
              <a:pathLst>
                <a:path w="9598" h="5765" extrusionOk="0">
                  <a:moveTo>
                    <a:pt x="6069" y="754"/>
                  </a:moveTo>
                  <a:lnTo>
                    <a:pt x="6258" y="777"/>
                  </a:lnTo>
                  <a:lnTo>
                    <a:pt x="6469" y="801"/>
                  </a:lnTo>
                  <a:lnTo>
                    <a:pt x="6634" y="848"/>
                  </a:lnTo>
                  <a:lnTo>
                    <a:pt x="6822" y="918"/>
                  </a:lnTo>
                  <a:lnTo>
                    <a:pt x="6987" y="989"/>
                  </a:lnTo>
                  <a:lnTo>
                    <a:pt x="7151" y="1083"/>
                  </a:lnTo>
                  <a:lnTo>
                    <a:pt x="7316" y="1201"/>
                  </a:lnTo>
                  <a:lnTo>
                    <a:pt x="7434" y="1318"/>
                  </a:lnTo>
                  <a:lnTo>
                    <a:pt x="7575" y="1459"/>
                  </a:lnTo>
                  <a:lnTo>
                    <a:pt x="7693" y="1624"/>
                  </a:lnTo>
                  <a:lnTo>
                    <a:pt x="7787" y="1765"/>
                  </a:lnTo>
                  <a:lnTo>
                    <a:pt x="7857" y="1953"/>
                  </a:lnTo>
                  <a:lnTo>
                    <a:pt x="7928" y="2118"/>
                  </a:lnTo>
                  <a:lnTo>
                    <a:pt x="7975" y="2306"/>
                  </a:lnTo>
                  <a:lnTo>
                    <a:pt x="7998" y="2494"/>
                  </a:lnTo>
                  <a:lnTo>
                    <a:pt x="8022" y="2706"/>
                  </a:lnTo>
                  <a:lnTo>
                    <a:pt x="7998" y="2918"/>
                  </a:lnTo>
                  <a:lnTo>
                    <a:pt x="7975" y="3130"/>
                  </a:lnTo>
                  <a:lnTo>
                    <a:pt x="7904" y="3341"/>
                  </a:lnTo>
                  <a:lnTo>
                    <a:pt x="7834" y="3529"/>
                  </a:lnTo>
                  <a:lnTo>
                    <a:pt x="8092" y="3529"/>
                  </a:lnTo>
                  <a:lnTo>
                    <a:pt x="8257" y="3553"/>
                  </a:lnTo>
                  <a:lnTo>
                    <a:pt x="8398" y="3577"/>
                  </a:lnTo>
                  <a:lnTo>
                    <a:pt x="8516" y="3647"/>
                  </a:lnTo>
                  <a:lnTo>
                    <a:pt x="8634" y="3741"/>
                  </a:lnTo>
                  <a:lnTo>
                    <a:pt x="8704" y="3859"/>
                  </a:lnTo>
                  <a:lnTo>
                    <a:pt x="8775" y="3976"/>
                  </a:lnTo>
                  <a:lnTo>
                    <a:pt x="8822" y="4118"/>
                  </a:lnTo>
                  <a:lnTo>
                    <a:pt x="8845" y="4282"/>
                  </a:lnTo>
                  <a:lnTo>
                    <a:pt x="8822" y="4423"/>
                  </a:lnTo>
                  <a:lnTo>
                    <a:pt x="8775" y="4565"/>
                  </a:lnTo>
                  <a:lnTo>
                    <a:pt x="8704" y="4682"/>
                  </a:lnTo>
                  <a:lnTo>
                    <a:pt x="8634" y="4800"/>
                  </a:lnTo>
                  <a:lnTo>
                    <a:pt x="8516" y="4894"/>
                  </a:lnTo>
                  <a:lnTo>
                    <a:pt x="8398" y="4964"/>
                  </a:lnTo>
                  <a:lnTo>
                    <a:pt x="8257" y="4988"/>
                  </a:lnTo>
                  <a:lnTo>
                    <a:pt x="8092" y="5012"/>
                  </a:lnTo>
                  <a:lnTo>
                    <a:pt x="1506" y="5012"/>
                  </a:lnTo>
                  <a:lnTo>
                    <a:pt x="1364" y="4988"/>
                  </a:lnTo>
                  <a:lnTo>
                    <a:pt x="1223" y="4964"/>
                  </a:lnTo>
                  <a:lnTo>
                    <a:pt x="1106" y="4894"/>
                  </a:lnTo>
                  <a:lnTo>
                    <a:pt x="988" y="4800"/>
                  </a:lnTo>
                  <a:lnTo>
                    <a:pt x="894" y="4682"/>
                  </a:lnTo>
                  <a:lnTo>
                    <a:pt x="823" y="4565"/>
                  </a:lnTo>
                  <a:lnTo>
                    <a:pt x="776" y="4423"/>
                  </a:lnTo>
                  <a:lnTo>
                    <a:pt x="776" y="4282"/>
                  </a:lnTo>
                  <a:lnTo>
                    <a:pt x="776" y="4118"/>
                  </a:lnTo>
                  <a:lnTo>
                    <a:pt x="823" y="3976"/>
                  </a:lnTo>
                  <a:lnTo>
                    <a:pt x="894" y="3859"/>
                  </a:lnTo>
                  <a:lnTo>
                    <a:pt x="988" y="3741"/>
                  </a:lnTo>
                  <a:lnTo>
                    <a:pt x="1106" y="3647"/>
                  </a:lnTo>
                  <a:lnTo>
                    <a:pt x="1223" y="3577"/>
                  </a:lnTo>
                  <a:lnTo>
                    <a:pt x="1364" y="3553"/>
                  </a:lnTo>
                  <a:lnTo>
                    <a:pt x="1506" y="3529"/>
                  </a:lnTo>
                  <a:lnTo>
                    <a:pt x="1741" y="3529"/>
                  </a:lnTo>
                  <a:lnTo>
                    <a:pt x="1694" y="3271"/>
                  </a:lnTo>
                  <a:lnTo>
                    <a:pt x="1670" y="3012"/>
                  </a:lnTo>
                  <a:lnTo>
                    <a:pt x="1670" y="2847"/>
                  </a:lnTo>
                  <a:lnTo>
                    <a:pt x="1694" y="2683"/>
                  </a:lnTo>
                  <a:lnTo>
                    <a:pt x="1741" y="2518"/>
                  </a:lnTo>
                  <a:lnTo>
                    <a:pt x="1811" y="2377"/>
                  </a:lnTo>
                  <a:lnTo>
                    <a:pt x="1882" y="2212"/>
                  </a:lnTo>
                  <a:lnTo>
                    <a:pt x="1953" y="2071"/>
                  </a:lnTo>
                  <a:lnTo>
                    <a:pt x="2047" y="1953"/>
                  </a:lnTo>
                  <a:lnTo>
                    <a:pt x="2164" y="1836"/>
                  </a:lnTo>
                  <a:lnTo>
                    <a:pt x="2282" y="1718"/>
                  </a:lnTo>
                  <a:lnTo>
                    <a:pt x="2400" y="1624"/>
                  </a:lnTo>
                  <a:lnTo>
                    <a:pt x="2541" y="1553"/>
                  </a:lnTo>
                  <a:lnTo>
                    <a:pt x="2682" y="1483"/>
                  </a:lnTo>
                  <a:lnTo>
                    <a:pt x="2847" y="1412"/>
                  </a:lnTo>
                  <a:lnTo>
                    <a:pt x="3011" y="1365"/>
                  </a:lnTo>
                  <a:lnTo>
                    <a:pt x="3176" y="1342"/>
                  </a:lnTo>
                  <a:lnTo>
                    <a:pt x="3341" y="1342"/>
                  </a:lnTo>
                  <a:lnTo>
                    <a:pt x="3646" y="1365"/>
                  </a:lnTo>
                  <a:lnTo>
                    <a:pt x="3905" y="1436"/>
                  </a:lnTo>
                  <a:lnTo>
                    <a:pt x="4164" y="1553"/>
                  </a:lnTo>
                  <a:lnTo>
                    <a:pt x="4399" y="1718"/>
                  </a:lnTo>
                  <a:lnTo>
                    <a:pt x="4540" y="1506"/>
                  </a:lnTo>
                  <a:lnTo>
                    <a:pt x="4705" y="1318"/>
                  </a:lnTo>
                  <a:lnTo>
                    <a:pt x="4893" y="1154"/>
                  </a:lnTo>
                  <a:lnTo>
                    <a:pt x="5081" y="1012"/>
                  </a:lnTo>
                  <a:lnTo>
                    <a:pt x="5317" y="918"/>
                  </a:lnTo>
                  <a:lnTo>
                    <a:pt x="5552" y="824"/>
                  </a:lnTo>
                  <a:lnTo>
                    <a:pt x="5811" y="777"/>
                  </a:lnTo>
                  <a:lnTo>
                    <a:pt x="6069" y="754"/>
                  </a:lnTo>
                  <a:close/>
                  <a:moveTo>
                    <a:pt x="5811" y="1"/>
                  </a:moveTo>
                  <a:lnTo>
                    <a:pt x="5552" y="48"/>
                  </a:lnTo>
                  <a:lnTo>
                    <a:pt x="5293" y="95"/>
                  </a:lnTo>
                  <a:lnTo>
                    <a:pt x="5058" y="189"/>
                  </a:lnTo>
                  <a:lnTo>
                    <a:pt x="4823" y="307"/>
                  </a:lnTo>
                  <a:lnTo>
                    <a:pt x="4611" y="424"/>
                  </a:lnTo>
                  <a:lnTo>
                    <a:pt x="4399" y="565"/>
                  </a:lnTo>
                  <a:lnTo>
                    <a:pt x="4211" y="730"/>
                  </a:lnTo>
                  <a:lnTo>
                    <a:pt x="3999" y="660"/>
                  </a:lnTo>
                  <a:lnTo>
                    <a:pt x="3788" y="612"/>
                  </a:lnTo>
                  <a:lnTo>
                    <a:pt x="3576" y="589"/>
                  </a:lnTo>
                  <a:lnTo>
                    <a:pt x="3105" y="589"/>
                  </a:lnTo>
                  <a:lnTo>
                    <a:pt x="2870" y="636"/>
                  </a:lnTo>
                  <a:lnTo>
                    <a:pt x="2635" y="683"/>
                  </a:lnTo>
                  <a:lnTo>
                    <a:pt x="2423" y="754"/>
                  </a:lnTo>
                  <a:lnTo>
                    <a:pt x="2211" y="848"/>
                  </a:lnTo>
                  <a:lnTo>
                    <a:pt x="2023" y="965"/>
                  </a:lnTo>
                  <a:lnTo>
                    <a:pt x="1835" y="1106"/>
                  </a:lnTo>
                  <a:lnTo>
                    <a:pt x="1670" y="1248"/>
                  </a:lnTo>
                  <a:lnTo>
                    <a:pt x="1506" y="1412"/>
                  </a:lnTo>
                  <a:lnTo>
                    <a:pt x="1364" y="1600"/>
                  </a:lnTo>
                  <a:lnTo>
                    <a:pt x="1247" y="1789"/>
                  </a:lnTo>
                  <a:lnTo>
                    <a:pt x="1129" y="2000"/>
                  </a:lnTo>
                  <a:lnTo>
                    <a:pt x="1059" y="2212"/>
                  </a:lnTo>
                  <a:lnTo>
                    <a:pt x="988" y="2424"/>
                  </a:lnTo>
                  <a:lnTo>
                    <a:pt x="941" y="2659"/>
                  </a:lnTo>
                  <a:lnTo>
                    <a:pt x="918" y="2894"/>
                  </a:lnTo>
                  <a:lnTo>
                    <a:pt x="729" y="2988"/>
                  </a:lnTo>
                  <a:lnTo>
                    <a:pt x="541" y="3130"/>
                  </a:lnTo>
                  <a:lnTo>
                    <a:pt x="400" y="3271"/>
                  </a:lnTo>
                  <a:lnTo>
                    <a:pt x="259" y="3435"/>
                  </a:lnTo>
                  <a:lnTo>
                    <a:pt x="165" y="3624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0" y="4282"/>
                  </a:lnTo>
                  <a:lnTo>
                    <a:pt x="24" y="4423"/>
                  </a:lnTo>
                  <a:lnTo>
                    <a:pt x="47" y="4565"/>
                  </a:lnTo>
                  <a:lnTo>
                    <a:pt x="71" y="4729"/>
                  </a:lnTo>
                  <a:lnTo>
                    <a:pt x="118" y="4847"/>
                  </a:lnTo>
                  <a:lnTo>
                    <a:pt x="188" y="4988"/>
                  </a:lnTo>
                  <a:lnTo>
                    <a:pt x="259" y="5106"/>
                  </a:lnTo>
                  <a:lnTo>
                    <a:pt x="447" y="5341"/>
                  </a:lnTo>
                  <a:lnTo>
                    <a:pt x="682" y="5529"/>
                  </a:lnTo>
                  <a:lnTo>
                    <a:pt x="800" y="5600"/>
                  </a:lnTo>
                  <a:lnTo>
                    <a:pt x="918" y="5647"/>
                  </a:lnTo>
                  <a:lnTo>
                    <a:pt x="1059" y="5717"/>
                  </a:lnTo>
                  <a:lnTo>
                    <a:pt x="1200" y="5741"/>
                  </a:lnTo>
                  <a:lnTo>
                    <a:pt x="1364" y="5764"/>
                  </a:lnTo>
                  <a:lnTo>
                    <a:pt x="8257" y="5764"/>
                  </a:lnTo>
                  <a:lnTo>
                    <a:pt x="8398" y="5741"/>
                  </a:lnTo>
                  <a:lnTo>
                    <a:pt x="8539" y="5717"/>
                  </a:lnTo>
                  <a:lnTo>
                    <a:pt x="8681" y="5647"/>
                  </a:lnTo>
                  <a:lnTo>
                    <a:pt x="8822" y="5600"/>
                  </a:lnTo>
                  <a:lnTo>
                    <a:pt x="8939" y="5529"/>
                  </a:lnTo>
                  <a:lnTo>
                    <a:pt x="9151" y="5341"/>
                  </a:lnTo>
                  <a:lnTo>
                    <a:pt x="9339" y="5106"/>
                  </a:lnTo>
                  <a:lnTo>
                    <a:pt x="9410" y="4988"/>
                  </a:lnTo>
                  <a:lnTo>
                    <a:pt x="9480" y="4847"/>
                  </a:lnTo>
                  <a:lnTo>
                    <a:pt x="9527" y="4729"/>
                  </a:lnTo>
                  <a:lnTo>
                    <a:pt x="9574" y="4565"/>
                  </a:lnTo>
                  <a:lnTo>
                    <a:pt x="9598" y="4423"/>
                  </a:lnTo>
                  <a:lnTo>
                    <a:pt x="9598" y="4282"/>
                  </a:lnTo>
                  <a:lnTo>
                    <a:pt x="9598" y="4047"/>
                  </a:lnTo>
                  <a:lnTo>
                    <a:pt x="9551" y="3835"/>
                  </a:lnTo>
                  <a:lnTo>
                    <a:pt x="9480" y="3647"/>
                  </a:lnTo>
                  <a:lnTo>
                    <a:pt x="9363" y="3459"/>
                  </a:lnTo>
                  <a:lnTo>
                    <a:pt x="9245" y="3294"/>
                  </a:lnTo>
                  <a:lnTo>
                    <a:pt x="9104" y="3153"/>
                  </a:lnTo>
                  <a:lnTo>
                    <a:pt x="8939" y="3035"/>
                  </a:lnTo>
                  <a:lnTo>
                    <a:pt x="8775" y="2918"/>
                  </a:lnTo>
                  <a:lnTo>
                    <a:pt x="8775" y="2706"/>
                  </a:lnTo>
                  <a:lnTo>
                    <a:pt x="8751" y="2424"/>
                  </a:lnTo>
                  <a:lnTo>
                    <a:pt x="8728" y="2165"/>
                  </a:lnTo>
                  <a:lnTo>
                    <a:pt x="8657" y="1906"/>
                  </a:lnTo>
                  <a:lnTo>
                    <a:pt x="8563" y="1648"/>
                  </a:lnTo>
                  <a:lnTo>
                    <a:pt x="8445" y="1412"/>
                  </a:lnTo>
                  <a:lnTo>
                    <a:pt x="8304" y="1201"/>
                  </a:lnTo>
                  <a:lnTo>
                    <a:pt x="8163" y="989"/>
                  </a:lnTo>
                  <a:lnTo>
                    <a:pt x="7975" y="777"/>
                  </a:lnTo>
                  <a:lnTo>
                    <a:pt x="7787" y="612"/>
                  </a:lnTo>
                  <a:lnTo>
                    <a:pt x="7575" y="448"/>
                  </a:lnTo>
                  <a:lnTo>
                    <a:pt x="7363" y="330"/>
                  </a:lnTo>
                  <a:lnTo>
                    <a:pt x="7128" y="213"/>
                  </a:lnTo>
                  <a:lnTo>
                    <a:pt x="6869" y="118"/>
                  </a:lnTo>
                  <a:lnTo>
                    <a:pt x="6610" y="48"/>
                  </a:lnTo>
                  <a:lnTo>
                    <a:pt x="6352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261756" y="3797117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1"/>
                  </a:moveTo>
                  <a:lnTo>
                    <a:pt x="5293" y="1"/>
                  </a:lnTo>
                  <a:lnTo>
                    <a:pt x="5482" y="24"/>
                  </a:lnTo>
                  <a:lnTo>
                    <a:pt x="5693" y="48"/>
                  </a:lnTo>
                  <a:lnTo>
                    <a:pt x="5858" y="95"/>
                  </a:lnTo>
                  <a:lnTo>
                    <a:pt x="6046" y="165"/>
                  </a:lnTo>
                  <a:lnTo>
                    <a:pt x="6211" y="236"/>
                  </a:lnTo>
                  <a:lnTo>
                    <a:pt x="6375" y="330"/>
                  </a:lnTo>
                  <a:lnTo>
                    <a:pt x="6540" y="448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917" y="871"/>
                  </a:lnTo>
                  <a:lnTo>
                    <a:pt x="7011" y="1012"/>
                  </a:lnTo>
                  <a:lnTo>
                    <a:pt x="7081" y="1200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7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6" y="2776"/>
                  </a:lnTo>
                  <a:lnTo>
                    <a:pt x="7316" y="2776"/>
                  </a:lnTo>
                  <a:lnTo>
                    <a:pt x="7481" y="2800"/>
                  </a:lnTo>
                  <a:lnTo>
                    <a:pt x="7622" y="2824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5"/>
                  </a:lnTo>
                  <a:lnTo>
                    <a:pt x="8069" y="3529"/>
                  </a:lnTo>
                  <a:lnTo>
                    <a:pt x="8069" y="3529"/>
                  </a:lnTo>
                  <a:lnTo>
                    <a:pt x="8046" y="3670"/>
                  </a:lnTo>
                  <a:lnTo>
                    <a:pt x="7999" y="3812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41"/>
                  </a:lnTo>
                  <a:lnTo>
                    <a:pt x="7622" y="4211"/>
                  </a:lnTo>
                  <a:lnTo>
                    <a:pt x="7481" y="4235"/>
                  </a:lnTo>
                  <a:lnTo>
                    <a:pt x="7316" y="4259"/>
                  </a:lnTo>
                  <a:lnTo>
                    <a:pt x="730" y="4259"/>
                  </a:lnTo>
                  <a:lnTo>
                    <a:pt x="730" y="4259"/>
                  </a:lnTo>
                  <a:lnTo>
                    <a:pt x="588" y="4235"/>
                  </a:lnTo>
                  <a:lnTo>
                    <a:pt x="447" y="4211"/>
                  </a:lnTo>
                  <a:lnTo>
                    <a:pt x="330" y="4141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2"/>
                  </a:lnTo>
                  <a:lnTo>
                    <a:pt x="0" y="3670"/>
                  </a:lnTo>
                  <a:lnTo>
                    <a:pt x="0" y="3529"/>
                  </a:lnTo>
                  <a:lnTo>
                    <a:pt x="0" y="3529"/>
                  </a:lnTo>
                  <a:lnTo>
                    <a:pt x="0" y="3365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4"/>
                  </a:lnTo>
                  <a:lnTo>
                    <a:pt x="588" y="2800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30"/>
                  </a:lnTo>
                  <a:lnTo>
                    <a:pt x="965" y="1765"/>
                  </a:lnTo>
                  <a:lnTo>
                    <a:pt x="1035" y="1624"/>
                  </a:lnTo>
                  <a:lnTo>
                    <a:pt x="1106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800"/>
                  </a:lnTo>
                  <a:lnTo>
                    <a:pt x="1906" y="730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70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1"/>
                  </a:lnTo>
                  <a:lnTo>
                    <a:pt x="4305" y="259"/>
                  </a:lnTo>
                  <a:lnTo>
                    <a:pt x="4541" y="165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235385" y="3771527"/>
              <a:ext cx="326188" cy="195924"/>
            </a:xfrm>
            <a:custGeom>
              <a:avLst/>
              <a:gdLst/>
              <a:ahLst/>
              <a:cxnLst/>
              <a:rect l="l" t="t" r="r" b="b"/>
              <a:pathLst>
                <a:path w="9598" h="5765" fill="none" extrusionOk="0">
                  <a:moveTo>
                    <a:pt x="6069" y="1"/>
                  </a:moveTo>
                  <a:lnTo>
                    <a:pt x="6069" y="1"/>
                  </a:lnTo>
                  <a:lnTo>
                    <a:pt x="5811" y="1"/>
                  </a:lnTo>
                  <a:lnTo>
                    <a:pt x="5552" y="48"/>
                  </a:lnTo>
                  <a:lnTo>
                    <a:pt x="5293" y="95"/>
                  </a:lnTo>
                  <a:lnTo>
                    <a:pt x="5058" y="189"/>
                  </a:lnTo>
                  <a:lnTo>
                    <a:pt x="4823" y="307"/>
                  </a:lnTo>
                  <a:lnTo>
                    <a:pt x="4611" y="424"/>
                  </a:lnTo>
                  <a:lnTo>
                    <a:pt x="4399" y="565"/>
                  </a:lnTo>
                  <a:lnTo>
                    <a:pt x="4211" y="730"/>
                  </a:lnTo>
                  <a:lnTo>
                    <a:pt x="4211" y="730"/>
                  </a:lnTo>
                  <a:lnTo>
                    <a:pt x="3999" y="660"/>
                  </a:lnTo>
                  <a:lnTo>
                    <a:pt x="3788" y="612"/>
                  </a:lnTo>
                  <a:lnTo>
                    <a:pt x="3576" y="589"/>
                  </a:lnTo>
                  <a:lnTo>
                    <a:pt x="3341" y="589"/>
                  </a:lnTo>
                  <a:lnTo>
                    <a:pt x="3341" y="589"/>
                  </a:lnTo>
                  <a:lnTo>
                    <a:pt x="3105" y="589"/>
                  </a:lnTo>
                  <a:lnTo>
                    <a:pt x="2870" y="636"/>
                  </a:lnTo>
                  <a:lnTo>
                    <a:pt x="2635" y="683"/>
                  </a:lnTo>
                  <a:lnTo>
                    <a:pt x="2423" y="754"/>
                  </a:lnTo>
                  <a:lnTo>
                    <a:pt x="2211" y="848"/>
                  </a:lnTo>
                  <a:lnTo>
                    <a:pt x="2023" y="965"/>
                  </a:lnTo>
                  <a:lnTo>
                    <a:pt x="1835" y="1106"/>
                  </a:lnTo>
                  <a:lnTo>
                    <a:pt x="1670" y="1248"/>
                  </a:lnTo>
                  <a:lnTo>
                    <a:pt x="1506" y="1412"/>
                  </a:lnTo>
                  <a:lnTo>
                    <a:pt x="1364" y="1600"/>
                  </a:lnTo>
                  <a:lnTo>
                    <a:pt x="1247" y="1789"/>
                  </a:lnTo>
                  <a:lnTo>
                    <a:pt x="1129" y="2000"/>
                  </a:lnTo>
                  <a:lnTo>
                    <a:pt x="1059" y="2212"/>
                  </a:lnTo>
                  <a:lnTo>
                    <a:pt x="988" y="2424"/>
                  </a:lnTo>
                  <a:lnTo>
                    <a:pt x="941" y="2659"/>
                  </a:lnTo>
                  <a:lnTo>
                    <a:pt x="918" y="2894"/>
                  </a:lnTo>
                  <a:lnTo>
                    <a:pt x="918" y="2894"/>
                  </a:lnTo>
                  <a:lnTo>
                    <a:pt x="729" y="2988"/>
                  </a:lnTo>
                  <a:lnTo>
                    <a:pt x="541" y="3130"/>
                  </a:lnTo>
                  <a:lnTo>
                    <a:pt x="400" y="3271"/>
                  </a:lnTo>
                  <a:lnTo>
                    <a:pt x="259" y="3435"/>
                  </a:lnTo>
                  <a:lnTo>
                    <a:pt x="165" y="3624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23"/>
                  </a:lnTo>
                  <a:lnTo>
                    <a:pt x="47" y="4565"/>
                  </a:lnTo>
                  <a:lnTo>
                    <a:pt x="71" y="4729"/>
                  </a:lnTo>
                  <a:lnTo>
                    <a:pt x="118" y="4847"/>
                  </a:lnTo>
                  <a:lnTo>
                    <a:pt x="188" y="4988"/>
                  </a:lnTo>
                  <a:lnTo>
                    <a:pt x="259" y="5106"/>
                  </a:lnTo>
                  <a:lnTo>
                    <a:pt x="447" y="5341"/>
                  </a:lnTo>
                  <a:lnTo>
                    <a:pt x="682" y="5529"/>
                  </a:lnTo>
                  <a:lnTo>
                    <a:pt x="800" y="5600"/>
                  </a:lnTo>
                  <a:lnTo>
                    <a:pt x="918" y="5647"/>
                  </a:lnTo>
                  <a:lnTo>
                    <a:pt x="1059" y="5717"/>
                  </a:lnTo>
                  <a:lnTo>
                    <a:pt x="1200" y="5741"/>
                  </a:lnTo>
                  <a:lnTo>
                    <a:pt x="1364" y="5764"/>
                  </a:lnTo>
                  <a:lnTo>
                    <a:pt x="1506" y="5764"/>
                  </a:lnTo>
                  <a:lnTo>
                    <a:pt x="8092" y="5764"/>
                  </a:lnTo>
                  <a:lnTo>
                    <a:pt x="8092" y="5764"/>
                  </a:lnTo>
                  <a:lnTo>
                    <a:pt x="8257" y="5764"/>
                  </a:lnTo>
                  <a:lnTo>
                    <a:pt x="8398" y="5741"/>
                  </a:lnTo>
                  <a:lnTo>
                    <a:pt x="8539" y="5717"/>
                  </a:lnTo>
                  <a:lnTo>
                    <a:pt x="8681" y="5647"/>
                  </a:lnTo>
                  <a:lnTo>
                    <a:pt x="8822" y="5600"/>
                  </a:lnTo>
                  <a:lnTo>
                    <a:pt x="8939" y="5529"/>
                  </a:lnTo>
                  <a:lnTo>
                    <a:pt x="9151" y="5341"/>
                  </a:lnTo>
                  <a:lnTo>
                    <a:pt x="9339" y="5106"/>
                  </a:lnTo>
                  <a:lnTo>
                    <a:pt x="9410" y="4988"/>
                  </a:lnTo>
                  <a:lnTo>
                    <a:pt x="9480" y="4847"/>
                  </a:lnTo>
                  <a:lnTo>
                    <a:pt x="9527" y="4729"/>
                  </a:lnTo>
                  <a:lnTo>
                    <a:pt x="9574" y="4565"/>
                  </a:lnTo>
                  <a:lnTo>
                    <a:pt x="9598" y="4423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98" y="4047"/>
                  </a:lnTo>
                  <a:lnTo>
                    <a:pt x="9551" y="3835"/>
                  </a:lnTo>
                  <a:lnTo>
                    <a:pt x="9480" y="3647"/>
                  </a:lnTo>
                  <a:lnTo>
                    <a:pt x="9363" y="3459"/>
                  </a:lnTo>
                  <a:lnTo>
                    <a:pt x="9245" y="3294"/>
                  </a:lnTo>
                  <a:lnTo>
                    <a:pt x="9104" y="3153"/>
                  </a:lnTo>
                  <a:lnTo>
                    <a:pt x="8939" y="3035"/>
                  </a:lnTo>
                  <a:lnTo>
                    <a:pt x="8775" y="2918"/>
                  </a:lnTo>
                  <a:lnTo>
                    <a:pt x="8775" y="2918"/>
                  </a:lnTo>
                  <a:lnTo>
                    <a:pt x="8775" y="2706"/>
                  </a:lnTo>
                  <a:lnTo>
                    <a:pt x="8775" y="2706"/>
                  </a:lnTo>
                  <a:lnTo>
                    <a:pt x="8751" y="2424"/>
                  </a:lnTo>
                  <a:lnTo>
                    <a:pt x="8728" y="2165"/>
                  </a:lnTo>
                  <a:lnTo>
                    <a:pt x="8657" y="1906"/>
                  </a:lnTo>
                  <a:lnTo>
                    <a:pt x="8563" y="1648"/>
                  </a:lnTo>
                  <a:lnTo>
                    <a:pt x="8445" y="1412"/>
                  </a:lnTo>
                  <a:lnTo>
                    <a:pt x="8304" y="1201"/>
                  </a:lnTo>
                  <a:lnTo>
                    <a:pt x="8163" y="989"/>
                  </a:lnTo>
                  <a:lnTo>
                    <a:pt x="7975" y="777"/>
                  </a:lnTo>
                  <a:lnTo>
                    <a:pt x="7787" y="612"/>
                  </a:lnTo>
                  <a:lnTo>
                    <a:pt x="7575" y="448"/>
                  </a:lnTo>
                  <a:lnTo>
                    <a:pt x="7363" y="330"/>
                  </a:lnTo>
                  <a:lnTo>
                    <a:pt x="7128" y="213"/>
                  </a:lnTo>
                  <a:lnTo>
                    <a:pt x="6869" y="118"/>
                  </a:lnTo>
                  <a:lnTo>
                    <a:pt x="6610" y="48"/>
                  </a:lnTo>
                  <a:lnTo>
                    <a:pt x="6352" y="1"/>
                  </a:lnTo>
                  <a:lnTo>
                    <a:pt x="6069" y="1"/>
                  </a:lnTo>
                  <a:lnTo>
                    <a:pt x="60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2"/>
          <p:cNvSpPr/>
          <p:nvPr/>
        </p:nvSpPr>
        <p:spPr>
          <a:xfrm>
            <a:off x="1178664" y="3917375"/>
            <a:ext cx="538279" cy="54875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2"/>
          <p:cNvSpPr/>
          <p:nvPr/>
        </p:nvSpPr>
        <p:spPr>
          <a:xfrm>
            <a:off x="1468824" y="136223"/>
            <a:ext cx="222821" cy="225795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2"/>
          <p:cNvSpPr/>
          <p:nvPr/>
        </p:nvSpPr>
        <p:spPr>
          <a:xfrm>
            <a:off x="2668556" y="469226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2"/>
          <p:cNvSpPr/>
          <p:nvPr/>
        </p:nvSpPr>
        <p:spPr>
          <a:xfrm>
            <a:off x="8014308" y="4124651"/>
            <a:ext cx="406293" cy="412203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2"/>
          <p:cNvGrpSpPr/>
          <p:nvPr/>
        </p:nvGrpSpPr>
        <p:grpSpPr>
          <a:xfrm flipH="1">
            <a:off x="5255344" y="513318"/>
            <a:ext cx="414914" cy="138323"/>
            <a:chOff x="588715" y="3306255"/>
            <a:chExt cx="307048" cy="102363"/>
          </a:xfrm>
        </p:grpSpPr>
        <p:sp>
          <p:nvSpPr>
            <p:cNvPr id="384" name="Google Shape;384;p22"/>
            <p:cNvSpPr/>
            <p:nvPr/>
          </p:nvSpPr>
          <p:spPr>
            <a:xfrm>
              <a:off x="615120" y="3331845"/>
              <a:ext cx="144742" cy="50400"/>
            </a:xfrm>
            <a:custGeom>
              <a:avLst/>
              <a:gdLst/>
              <a:ahLst/>
              <a:cxnLst/>
              <a:rect l="l" t="t" r="r" b="b"/>
              <a:pathLst>
                <a:path w="4259" h="1483" extrusionOk="0">
                  <a:moveTo>
                    <a:pt x="729" y="0"/>
                  </a:moveTo>
                  <a:lnTo>
                    <a:pt x="588" y="24"/>
                  </a:lnTo>
                  <a:lnTo>
                    <a:pt x="447" y="71"/>
                  </a:lnTo>
                  <a:lnTo>
                    <a:pt x="329" y="142"/>
                  </a:lnTo>
                  <a:lnTo>
                    <a:pt x="212" y="212"/>
                  </a:lnTo>
                  <a:lnTo>
                    <a:pt x="141" y="306"/>
                  </a:lnTo>
                  <a:lnTo>
                    <a:pt x="71" y="424"/>
                  </a:lnTo>
                  <a:lnTo>
                    <a:pt x="24" y="589"/>
                  </a:lnTo>
                  <a:lnTo>
                    <a:pt x="0" y="753"/>
                  </a:lnTo>
                  <a:lnTo>
                    <a:pt x="0" y="894"/>
                  </a:lnTo>
                  <a:lnTo>
                    <a:pt x="47" y="1036"/>
                  </a:lnTo>
                  <a:lnTo>
                    <a:pt x="118" y="1153"/>
                  </a:lnTo>
                  <a:lnTo>
                    <a:pt x="212" y="1271"/>
                  </a:lnTo>
                  <a:lnTo>
                    <a:pt x="329" y="1365"/>
                  </a:lnTo>
                  <a:lnTo>
                    <a:pt x="447" y="1435"/>
                  </a:lnTo>
                  <a:lnTo>
                    <a:pt x="588" y="1482"/>
                  </a:lnTo>
                  <a:lnTo>
                    <a:pt x="3670" y="1482"/>
                  </a:lnTo>
                  <a:lnTo>
                    <a:pt x="3811" y="1435"/>
                  </a:lnTo>
                  <a:lnTo>
                    <a:pt x="3929" y="1365"/>
                  </a:lnTo>
                  <a:lnTo>
                    <a:pt x="4046" y="1271"/>
                  </a:lnTo>
                  <a:lnTo>
                    <a:pt x="4140" y="1153"/>
                  </a:lnTo>
                  <a:lnTo>
                    <a:pt x="4211" y="1036"/>
                  </a:lnTo>
                  <a:lnTo>
                    <a:pt x="4258" y="894"/>
                  </a:lnTo>
                  <a:lnTo>
                    <a:pt x="4258" y="753"/>
                  </a:lnTo>
                  <a:lnTo>
                    <a:pt x="4235" y="589"/>
                  </a:lnTo>
                  <a:lnTo>
                    <a:pt x="4187" y="424"/>
                  </a:lnTo>
                  <a:lnTo>
                    <a:pt x="4140" y="330"/>
                  </a:lnTo>
                  <a:lnTo>
                    <a:pt x="4070" y="259"/>
                  </a:lnTo>
                  <a:lnTo>
                    <a:pt x="3929" y="118"/>
                  </a:lnTo>
                  <a:lnTo>
                    <a:pt x="3835" y="71"/>
                  </a:lnTo>
                  <a:lnTo>
                    <a:pt x="3741" y="48"/>
                  </a:lnTo>
                  <a:lnTo>
                    <a:pt x="3623" y="24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617499" y="3331845"/>
              <a:ext cx="139950" cy="28004"/>
            </a:xfrm>
            <a:custGeom>
              <a:avLst/>
              <a:gdLst/>
              <a:ahLst/>
              <a:cxnLst/>
              <a:rect l="l" t="t" r="r" b="b"/>
              <a:pathLst>
                <a:path w="4118" h="824" extrusionOk="0">
                  <a:moveTo>
                    <a:pt x="659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2"/>
                  </a:lnTo>
                  <a:lnTo>
                    <a:pt x="142" y="212"/>
                  </a:lnTo>
                  <a:lnTo>
                    <a:pt x="71" y="306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589"/>
                  </a:lnTo>
                  <a:lnTo>
                    <a:pt x="259" y="730"/>
                  </a:lnTo>
                  <a:lnTo>
                    <a:pt x="354" y="777"/>
                  </a:lnTo>
                  <a:lnTo>
                    <a:pt x="448" y="800"/>
                  </a:lnTo>
                  <a:lnTo>
                    <a:pt x="565" y="824"/>
                  </a:lnTo>
                  <a:lnTo>
                    <a:pt x="3600" y="824"/>
                  </a:lnTo>
                  <a:lnTo>
                    <a:pt x="3741" y="777"/>
                  </a:lnTo>
                  <a:lnTo>
                    <a:pt x="3859" y="706"/>
                  </a:lnTo>
                  <a:lnTo>
                    <a:pt x="3976" y="612"/>
                  </a:lnTo>
                  <a:lnTo>
                    <a:pt x="4047" y="518"/>
                  </a:lnTo>
                  <a:lnTo>
                    <a:pt x="4117" y="424"/>
                  </a:lnTo>
                  <a:lnTo>
                    <a:pt x="4070" y="330"/>
                  </a:lnTo>
                  <a:lnTo>
                    <a:pt x="4000" y="259"/>
                  </a:lnTo>
                  <a:lnTo>
                    <a:pt x="3859" y="118"/>
                  </a:lnTo>
                  <a:lnTo>
                    <a:pt x="3765" y="71"/>
                  </a:lnTo>
                  <a:lnTo>
                    <a:pt x="3671" y="48"/>
                  </a:lnTo>
                  <a:lnTo>
                    <a:pt x="3553" y="24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588715" y="3306255"/>
              <a:ext cx="197521" cy="102363"/>
            </a:xfrm>
            <a:custGeom>
              <a:avLst/>
              <a:gdLst/>
              <a:ahLst/>
              <a:cxnLst/>
              <a:rect l="l" t="t" r="r" b="b"/>
              <a:pathLst>
                <a:path w="5812" h="3012" extrusionOk="0">
                  <a:moveTo>
                    <a:pt x="4306" y="753"/>
                  </a:moveTo>
                  <a:lnTo>
                    <a:pt x="4400" y="777"/>
                  </a:lnTo>
                  <a:lnTo>
                    <a:pt x="4518" y="801"/>
                  </a:lnTo>
                  <a:lnTo>
                    <a:pt x="4612" y="824"/>
                  </a:lnTo>
                  <a:lnTo>
                    <a:pt x="4706" y="871"/>
                  </a:lnTo>
                  <a:lnTo>
                    <a:pt x="4847" y="1012"/>
                  </a:lnTo>
                  <a:lnTo>
                    <a:pt x="4917" y="1083"/>
                  </a:lnTo>
                  <a:lnTo>
                    <a:pt x="4964" y="1177"/>
                  </a:lnTo>
                  <a:lnTo>
                    <a:pt x="5012" y="1342"/>
                  </a:lnTo>
                  <a:lnTo>
                    <a:pt x="5035" y="1506"/>
                  </a:lnTo>
                  <a:lnTo>
                    <a:pt x="5035" y="1647"/>
                  </a:lnTo>
                  <a:lnTo>
                    <a:pt x="4988" y="1789"/>
                  </a:lnTo>
                  <a:lnTo>
                    <a:pt x="4917" y="1906"/>
                  </a:lnTo>
                  <a:lnTo>
                    <a:pt x="4823" y="2024"/>
                  </a:lnTo>
                  <a:lnTo>
                    <a:pt x="4706" y="2118"/>
                  </a:lnTo>
                  <a:lnTo>
                    <a:pt x="4588" y="2188"/>
                  </a:lnTo>
                  <a:lnTo>
                    <a:pt x="4447" y="2235"/>
                  </a:lnTo>
                  <a:lnTo>
                    <a:pt x="1365" y="2235"/>
                  </a:lnTo>
                  <a:lnTo>
                    <a:pt x="1224" y="2188"/>
                  </a:lnTo>
                  <a:lnTo>
                    <a:pt x="1106" y="2118"/>
                  </a:lnTo>
                  <a:lnTo>
                    <a:pt x="989" y="2024"/>
                  </a:lnTo>
                  <a:lnTo>
                    <a:pt x="895" y="1906"/>
                  </a:lnTo>
                  <a:lnTo>
                    <a:pt x="824" y="1789"/>
                  </a:lnTo>
                  <a:lnTo>
                    <a:pt x="777" y="1647"/>
                  </a:lnTo>
                  <a:lnTo>
                    <a:pt x="777" y="1506"/>
                  </a:lnTo>
                  <a:lnTo>
                    <a:pt x="801" y="1342"/>
                  </a:lnTo>
                  <a:lnTo>
                    <a:pt x="848" y="1177"/>
                  </a:lnTo>
                  <a:lnTo>
                    <a:pt x="918" y="1059"/>
                  </a:lnTo>
                  <a:lnTo>
                    <a:pt x="989" y="965"/>
                  </a:lnTo>
                  <a:lnTo>
                    <a:pt x="1106" y="895"/>
                  </a:lnTo>
                  <a:lnTo>
                    <a:pt x="1224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1"/>
                  </a:move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65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8"/>
                  </a:lnTo>
                  <a:lnTo>
                    <a:pt x="283" y="612"/>
                  </a:lnTo>
                  <a:lnTo>
                    <a:pt x="166" y="824"/>
                  </a:lnTo>
                  <a:lnTo>
                    <a:pt x="95" y="989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30"/>
                  </a:lnTo>
                  <a:lnTo>
                    <a:pt x="448" y="2565"/>
                  </a:lnTo>
                  <a:lnTo>
                    <a:pt x="683" y="2753"/>
                  </a:lnTo>
                  <a:lnTo>
                    <a:pt x="801" y="2824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4306" y="3012"/>
                  </a:lnTo>
                  <a:lnTo>
                    <a:pt x="4447" y="2988"/>
                  </a:lnTo>
                  <a:lnTo>
                    <a:pt x="4588" y="2965"/>
                  </a:lnTo>
                  <a:lnTo>
                    <a:pt x="4870" y="2894"/>
                  </a:lnTo>
                  <a:lnTo>
                    <a:pt x="5129" y="2753"/>
                  </a:lnTo>
                  <a:lnTo>
                    <a:pt x="5247" y="2659"/>
                  </a:lnTo>
                  <a:lnTo>
                    <a:pt x="5364" y="2565"/>
                  </a:lnTo>
                  <a:lnTo>
                    <a:pt x="5458" y="2447"/>
                  </a:lnTo>
                  <a:lnTo>
                    <a:pt x="5553" y="2330"/>
                  </a:lnTo>
                  <a:lnTo>
                    <a:pt x="5694" y="2071"/>
                  </a:lnTo>
                  <a:lnTo>
                    <a:pt x="5764" y="1789"/>
                  </a:lnTo>
                  <a:lnTo>
                    <a:pt x="5788" y="1647"/>
                  </a:lnTo>
                  <a:lnTo>
                    <a:pt x="5811" y="1506"/>
                  </a:lnTo>
                  <a:lnTo>
                    <a:pt x="5788" y="1318"/>
                  </a:lnTo>
                  <a:lnTo>
                    <a:pt x="5764" y="1153"/>
                  </a:lnTo>
                  <a:lnTo>
                    <a:pt x="5717" y="989"/>
                  </a:lnTo>
                  <a:lnTo>
                    <a:pt x="5647" y="848"/>
                  </a:lnTo>
                  <a:lnTo>
                    <a:pt x="5529" y="659"/>
                  </a:lnTo>
                  <a:lnTo>
                    <a:pt x="5411" y="495"/>
                  </a:lnTo>
                  <a:lnTo>
                    <a:pt x="5270" y="354"/>
                  </a:lnTo>
                  <a:lnTo>
                    <a:pt x="5106" y="212"/>
                  </a:lnTo>
                  <a:lnTo>
                    <a:pt x="4917" y="118"/>
                  </a:lnTo>
                  <a:lnTo>
                    <a:pt x="4706" y="48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615120" y="3331845"/>
              <a:ext cx="144742" cy="50400"/>
            </a:xfrm>
            <a:custGeom>
              <a:avLst/>
              <a:gdLst/>
              <a:ahLst/>
              <a:cxnLst/>
              <a:rect l="l" t="t" r="r" b="b"/>
              <a:pathLst>
                <a:path w="4259" h="1483" fill="none" extrusionOk="0">
                  <a:moveTo>
                    <a:pt x="3529" y="0"/>
                  </a:moveTo>
                  <a:lnTo>
                    <a:pt x="3529" y="0"/>
                  </a:lnTo>
                  <a:lnTo>
                    <a:pt x="3623" y="24"/>
                  </a:lnTo>
                  <a:lnTo>
                    <a:pt x="3741" y="48"/>
                  </a:lnTo>
                  <a:lnTo>
                    <a:pt x="3835" y="71"/>
                  </a:lnTo>
                  <a:lnTo>
                    <a:pt x="3929" y="118"/>
                  </a:lnTo>
                  <a:lnTo>
                    <a:pt x="4070" y="259"/>
                  </a:lnTo>
                  <a:lnTo>
                    <a:pt x="4140" y="330"/>
                  </a:lnTo>
                  <a:lnTo>
                    <a:pt x="4187" y="424"/>
                  </a:lnTo>
                  <a:lnTo>
                    <a:pt x="4187" y="424"/>
                  </a:lnTo>
                  <a:lnTo>
                    <a:pt x="4235" y="589"/>
                  </a:lnTo>
                  <a:lnTo>
                    <a:pt x="4258" y="753"/>
                  </a:lnTo>
                  <a:lnTo>
                    <a:pt x="4258" y="753"/>
                  </a:lnTo>
                  <a:lnTo>
                    <a:pt x="4258" y="894"/>
                  </a:lnTo>
                  <a:lnTo>
                    <a:pt x="4211" y="1036"/>
                  </a:lnTo>
                  <a:lnTo>
                    <a:pt x="4140" y="1153"/>
                  </a:lnTo>
                  <a:lnTo>
                    <a:pt x="4046" y="1271"/>
                  </a:lnTo>
                  <a:lnTo>
                    <a:pt x="4046" y="1271"/>
                  </a:lnTo>
                  <a:lnTo>
                    <a:pt x="3929" y="1365"/>
                  </a:lnTo>
                  <a:lnTo>
                    <a:pt x="3811" y="1435"/>
                  </a:lnTo>
                  <a:lnTo>
                    <a:pt x="3670" y="1482"/>
                  </a:lnTo>
                  <a:lnTo>
                    <a:pt x="3529" y="1482"/>
                  </a:lnTo>
                  <a:lnTo>
                    <a:pt x="729" y="1482"/>
                  </a:lnTo>
                  <a:lnTo>
                    <a:pt x="729" y="1482"/>
                  </a:lnTo>
                  <a:lnTo>
                    <a:pt x="588" y="1482"/>
                  </a:lnTo>
                  <a:lnTo>
                    <a:pt x="447" y="1435"/>
                  </a:lnTo>
                  <a:lnTo>
                    <a:pt x="329" y="1365"/>
                  </a:lnTo>
                  <a:lnTo>
                    <a:pt x="212" y="1271"/>
                  </a:lnTo>
                  <a:lnTo>
                    <a:pt x="118" y="1153"/>
                  </a:lnTo>
                  <a:lnTo>
                    <a:pt x="47" y="1036"/>
                  </a:lnTo>
                  <a:lnTo>
                    <a:pt x="0" y="894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24" y="589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1" y="306"/>
                  </a:lnTo>
                  <a:lnTo>
                    <a:pt x="212" y="212"/>
                  </a:lnTo>
                  <a:lnTo>
                    <a:pt x="212" y="212"/>
                  </a:lnTo>
                  <a:lnTo>
                    <a:pt x="329" y="142"/>
                  </a:lnTo>
                  <a:lnTo>
                    <a:pt x="447" y="71"/>
                  </a:lnTo>
                  <a:lnTo>
                    <a:pt x="588" y="24"/>
                  </a:lnTo>
                  <a:lnTo>
                    <a:pt x="729" y="0"/>
                  </a:lnTo>
                  <a:lnTo>
                    <a:pt x="3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588715" y="3306255"/>
              <a:ext cx="197521" cy="102363"/>
            </a:xfrm>
            <a:custGeom>
              <a:avLst/>
              <a:gdLst/>
              <a:ahLst/>
              <a:cxnLst/>
              <a:rect l="l" t="t" r="r" b="b"/>
              <a:pathLst>
                <a:path w="5812" h="3012" fill="none" extrusionOk="0">
                  <a:moveTo>
                    <a:pt x="4306" y="1"/>
                  </a:moveTo>
                  <a:lnTo>
                    <a:pt x="1506" y="1"/>
                  </a:lnTo>
                  <a:lnTo>
                    <a:pt x="1506" y="1"/>
                  </a:lnTo>
                  <a:lnTo>
                    <a:pt x="1365" y="1"/>
                  </a:ln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65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8"/>
                  </a:lnTo>
                  <a:lnTo>
                    <a:pt x="448" y="448"/>
                  </a:lnTo>
                  <a:lnTo>
                    <a:pt x="283" y="612"/>
                  </a:lnTo>
                  <a:lnTo>
                    <a:pt x="166" y="824"/>
                  </a:lnTo>
                  <a:lnTo>
                    <a:pt x="166" y="824"/>
                  </a:lnTo>
                  <a:lnTo>
                    <a:pt x="95" y="989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30"/>
                  </a:lnTo>
                  <a:lnTo>
                    <a:pt x="448" y="2565"/>
                  </a:lnTo>
                  <a:lnTo>
                    <a:pt x="683" y="2753"/>
                  </a:lnTo>
                  <a:lnTo>
                    <a:pt x="801" y="2824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4306" y="3012"/>
                  </a:lnTo>
                  <a:lnTo>
                    <a:pt x="4306" y="3012"/>
                  </a:lnTo>
                  <a:lnTo>
                    <a:pt x="4447" y="2988"/>
                  </a:lnTo>
                  <a:lnTo>
                    <a:pt x="4588" y="2965"/>
                  </a:lnTo>
                  <a:lnTo>
                    <a:pt x="4870" y="2894"/>
                  </a:lnTo>
                  <a:lnTo>
                    <a:pt x="5129" y="2753"/>
                  </a:lnTo>
                  <a:lnTo>
                    <a:pt x="5247" y="2659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458" y="2447"/>
                  </a:lnTo>
                  <a:lnTo>
                    <a:pt x="5553" y="2330"/>
                  </a:lnTo>
                  <a:lnTo>
                    <a:pt x="5694" y="2071"/>
                  </a:lnTo>
                  <a:lnTo>
                    <a:pt x="5764" y="1789"/>
                  </a:lnTo>
                  <a:lnTo>
                    <a:pt x="5788" y="1647"/>
                  </a:lnTo>
                  <a:lnTo>
                    <a:pt x="5811" y="1506"/>
                  </a:lnTo>
                  <a:lnTo>
                    <a:pt x="5811" y="1506"/>
                  </a:lnTo>
                  <a:lnTo>
                    <a:pt x="5788" y="1318"/>
                  </a:lnTo>
                  <a:lnTo>
                    <a:pt x="5764" y="1153"/>
                  </a:lnTo>
                  <a:lnTo>
                    <a:pt x="5717" y="989"/>
                  </a:lnTo>
                  <a:lnTo>
                    <a:pt x="5647" y="848"/>
                  </a:lnTo>
                  <a:lnTo>
                    <a:pt x="5647" y="848"/>
                  </a:lnTo>
                  <a:lnTo>
                    <a:pt x="5529" y="659"/>
                  </a:lnTo>
                  <a:lnTo>
                    <a:pt x="5411" y="495"/>
                  </a:lnTo>
                  <a:lnTo>
                    <a:pt x="5270" y="354"/>
                  </a:lnTo>
                  <a:lnTo>
                    <a:pt x="5106" y="212"/>
                  </a:lnTo>
                  <a:lnTo>
                    <a:pt x="4917" y="118"/>
                  </a:lnTo>
                  <a:lnTo>
                    <a:pt x="4706" y="48"/>
                  </a:lnTo>
                  <a:lnTo>
                    <a:pt x="4518" y="1"/>
                  </a:lnTo>
                  <a:lnTo>
                    <a:pt x="4306" y="1"/>
                  </a:lnTo>
                  <a:lnTo>
                    <a:pt x="43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803764" y="3331845"/>
              <a:ext cx="66407" cy="50400"/>
            </a:xfrm>
            <a:custGeom>
              <a:avLst/>
              <a:gdLst/>
              <a:ahLst/>
              <a:cxnLst/>
              <a:rect l="l" t="t" r="r" b="b"/>
              <a:pathLst>
                <a:path w="1954" h="1483" extrusionOk="0">
                  <a:moveTo>
                    <a:pt x="754" y="0"/>
                  </a:moveTo>
                  <a:lnTo>
                    <a:pt x="613" y="24"/>
                  </a:lnTo>
                  <a:lnTo>
                    <a:pt x="471" y="71"/>
                  </a:lnTo>
                  <a:lnTo>
                    <a:pt x="330" y="142"/>
                  </a:lnTo>
                  <a:lnTo>
                    <a:pt x="236" y="212"/>
                  </a:lnTo>
                  <a:lnTo>
                    <a:pt x="142" y="306"/>
                  </a:lnTo>
                  <a:lnTo>
                    <a:pt x="95" y="424"/>
                  </a:lnTo>
                  <a:lnTo>
                    <a:pt x="24" y="589"/>
                  </a:lnTo>
                  <a:lnTo>
                    <a:pt x="1" y="753"/>
                  </a:lnTo>
                  <a:lnTo>
                    <a:pt x="24" y="894"/>
                  </a:lnTo>
                  <a:lnTo>
                    <a:pt x="71" y="1036"/>
                  </a:lnTo>
                  <a:lnTo>
                    <a:pt x="142" y="1153"/>
                  </a:lnTo>
                  <a:lnTo>
                    <a:pt x="236" y="1271"/>
                  </a:lnTo>
                  <a:lnTo>
                    <a:pt x="330" y="1365"/>
                  </a:lnTo>
                  <a:lnTo>
                    <a:pt x="471" y="1435"/>
                  </a:lnTo>
                  <a:lnTo>
                    <a:pt x="613" y="1482"/>
                  </a:lnTo>
                  <a:lnTo>
                    <a:pt x="1365" y="1482"/>
                  </a:lnTo>
                  <a:lnTo>
                    <a:pt x="1506" y="1435"/>
                  </a:lnTo>
                  <a:lnTo>
                    <a:pt x="1624" y="1365"/>
                  </a:lnTo>
                  <a:lnTo>
                    <a:pt x="1742" y="1271"/>
                  </a:lnTo>
                  <a:lnTo>
                    <a:pt x="1836" y="1153"/>
                  </a:lnTo>
                  <a:lnTo>
                    <a:pt x="1906" y="1036"/>
                  </a:lnTo>
                  <a:lnTo>
                    <a:pt x="1930" y="894"/>
                  </a:lnTo>
                  <a:lnTo>
                    <a:pt x="1953" y="753"/>
                  </a:lnTo>
                  <a:lnTo>
                    <a:pt x="1930" y="589"/>
                  </a:lnTo>
                  <a:lnTo>
                    <a:pt x="1883" y="424"/>
                  </a:lnTo>
                  <a:lnTo>
                    <a:pt x="1836" y="330"/>
                  </a:lnTo>
                  <a:lnTo>
                    <a:pt x="1765" y="259"/>
                  </a:lnTo>
                  <a:lnTo>
                    <a:pt x="1624" y="118"/>
                  </a:lnTo>
                  <a:lnTo>
                    <a:pt x="1530" y="71"/>
                  </a:lnTo>
                  <a:lnTo>
                    <a:pt x="1436" y="48"/>
                  </a:lnTo>
                  <a:lnTo>
                    <a:pt x="1318" y="24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806959" y="3331845"/>
              <a:ext cx="60799" cy="28004"/>
            </a:xfrm>
            <a:custGeom>
              <a:avLst/>
              <a:gdLst/>
              <a:ahLst/>
              <a:cxnLst/>
              <a:rect l="l" t="t" r="r" b="b"/>
              <a:pathLst>
                <a:path w="1789" h="824" extrusionOk="0">
                  <a:moveTo>
                    <a:pt x="660" y="0"/>
                  </a:moveTo>
                  <a:lnTo>
                    <a:pt x="519" y="24"/>
                  </a:lnTo>
                  <a:lnTo>
                    <a:pt x="377" y="71"/>
                  </a:lnTo>
                  <a:lnTo>
                    <a:pt x="236" y="142"/>
                  </a:lnTo>
                  <a:lnTo>
                    <a:pt x="142" y="212"/>
                  </a:lnTo>
                  <a:lnTo>
                    <a:pt x="48" y="306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95" y="589"/>
                  </a:lnTo>
                  <a:lnTo>
                    <a:pt x="260" y="730"/>
                  </a:lnTo>
                  <a:lnTo>
                    <a:pt x="354" y="777"/>
                  </a:lnTo>
                  <a:lnTo>
                    <a:pt x="448" y="800"/>
                  </a:lnTo>
                  <a:lnTo>
                    <a:pt x="542" y="824"/>
                  </a:lnTo>
                  <a:lnTo>
                    <a:pt x="1271" y="824"/>
                  </a:lnTo>
                  <a:lnTo>
                    <a:pt x="1412" y="777"/>
                  </a:lnTo>
                  <a:lnTo>
                    <a:pt x="1530" y="706"/>
                  </a:lnTo>
                  <a:lnTo>
                    <a:pt x="1648" y="612"/>
                  </a:lnTo>
                  <a:lnTo>
                    <a:pt x="1718" y="518"/>
                  </a:lnTo>
                  <a:lnTo>
                    <a:pt x="1789" y="424"/>
                  </a:lnTo>
                  <a:lnTo>
                    <a:pt x="1742" y="330"/>
                  </a:lnTo>
                  <a:lnTo>
                    <a:pt x="1671" y="259"/>
                  </a:lnTo>
                  <a:lnTo>
                    <a:pt x="1530" y="118"/>
                  </a:lnTo>
                  <a:lnTo>
                    <a:pt x="1436" y="71"/>
                  </a:lnTo>
                  <a:lnTo>
                    <a:pt x="1342" y="48"/>
                  </a:lnTo>
                  <a:lnTo>
                    <a:pt x="1224" y="2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8208" y="3306255"/>
              <a:ext cx="117554" cy="102363"/>
            </a:xfrm>
            <a:custGeom>
              <a:avLst/>
              <a:gdLst/>
              <a:ahLst/>
              <a:cxnLst/>
              <a:rect l="l" t="t" r="r" b="b"/>
              <a:pathLst>
                <a:path w="3459" h="3012" extrusionOk="0">
                  <a:moveTo>
                    <a:pt x="1976" y="753"/>
                  </a:moveTo>
                  <a:lnTo>
                    <a:pt x="2070" y="777"/>
                  </a:lnTo>
                  <a:lnTo>
                    <a:pt x="2188" y="801"/>
                  </a:lnTo>
                  <a:lnTo>
                    <a:pt x="2282" y="824"/>
                  </a:lnTo>
                  <a:lnTo>
                    <a:pt x="2376" y="871"/>
                  </a:lnTo>
                  <a:lnTo>
                    <a:pt x="2517" y="1012"/>
                  </a:lnTo>
                  <a:lnTo>
                    <a:pt x="2588" y="1083"/>
                  </a:lnTo>
                  <a:lnTo>
                    <a:pt x="2635" y="1177"/>
                  </a:lnTo>
                  <a:lnTo>
                    <a:pt x="2682" y="1342"/>
                  </a:lnTo>
                  <a:lnTo>
                    <a:pt x="2705" y="1506"/>
                  </a:lnTo>
                  <a:lnTo>
                    <a:pt x="2682" y="1647"/>
                  </a:lnTo>
                  <a:lnTo>
                    <a:pt x="2658" y="1789"/>
                  </a:lnTo>
                  <a:lnTo>
                    <a:pt x="2588" y="1906"/>
                  </a:lnTo>
                  <a:lnTo>
                    <a:pt x="2494" y="2024"/>
                  </a:lnTo>
                  <a:lnTo>
                    <a:pt x="2376" y="2118"/>
                  </a:lnTo>
                  <a:lnTo>
                    <a:pt x="2258" y="2188"/>
                  </a:lnTo>
                  <a:lnTo>
                    <a:pt x="2117" y="2235"/>
                  </a:lnTo>
                  <a:lnTo>
                    <a:pt x="1365" y="2235"/>
                  </a:lnTo>
                  <a:lnTo>
                    <a:pt x="1223" y="2188"/>
                  </a:lnTo>
                  <a:lnTo>
                    <a:pt x="1082" y="2118"/>
                  </a:lnTo>
                  <a:lnTo>
                    <a:pt x="988" y="2024"/>
                  </a:lnTo>
                  <a:lnTo>
                    <a:pt x="894" y="1906"/>
                  </a:lnTo>
                  <a:lnTo>
                    <a:pt x="823" y="1789"/>
                  </a:lnTo>
                  <a:lnTo>
                    <a:pt x="776" y="1647"/>
                  </a:lnTo>
                  <a:lnTo>
                    <a:pt x="753" y="1506"/>
                  </a:lnTo>
                  <a:lnTo>
                    <a:pt x="776" y="1342"/>
                  </a:lnTo>
                  <a:lnTo>
                    <a:pt x="847" y="1177"/>
                  </a:lnTo>
                  <a:lnTo>
                    <a:pt x="894" y="1059"/>
                  </a:lnTo>
                  <a:lnTo>
                    <a:pt x="988" y="965"/>
                  </a:lnTo>
                  <a:lnTo>
                    <a:pt x="1082" y="895"/>
                  </a:lnTo>
                  <a:lnTo>
                    <a:pt x="1223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1"/>
                  </a:moveTo>
                  <a:lnTo>
                    <a:pt x="1223" y="24"/>
                  </a:lnTo>
                  <a:lnTo>
                    <a:pt x="1059" y="71"/>
                  </a:lnTo>
                  <a:lnTo>
                    <a:pt x="941" y="118"/>
                  </a:lnTo>
                  <a:lnTo>
                    <a:pt x="800" y="165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47" y="448"/>
                  </a:lnTo>
                  <a:lnTo>
                    <a:pt x="282" y="612"/>
                  </a:lnTo>
                  <a:lnTo>
                    <a:pt x="165" y="824"/>
                  </a:lnTo>
                  <a:lnTo>
                    <a:pt x="94" y="989"/>
                  </a:lnTo>
                  <a:lnTo>
                    <a:pt x="47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30"/>
                  </a:lnTo>
                  <a:lnTo>
                    <a:pt x="447" y="2565"/>
                  </a:lnTo>
                  <a:lnTo>
                    <a:pt x="659" y="2753"/>
                  </a:lnTo>
                  <a:lnTo>
                    <a:pt x="800" y="2824"/>
                  </a:lnTo>
                  <a:lnTo>
                    <a:pt x="918" y="2894"/>
                  </a:lnTo>
                  <a:lnTo>
                    <a:pt x="1059" y="2941"/>
                  </a:lnTo>
                  <a:lnTo>
                    <a:pt x="1200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1976" y="3012"/>
                  </a:lnTo>
                  <a:lnTo>
                    <a:pt x="2117" y="2988"/>
                  </a:lnTo>
                  <a:lnTo>
                    <a:pt x="2258" y="2965"/>
                  </a:lnTo>
                  <a:lnTo>
                    <a:pt x="2541" y="2894"/>
                  </a:lnTo>
                  <a:lnTo>
                    <a:pt x="2799" y="2753"/>
                  </a:lnTo>
                  <a:lnTo>
                    <a:pt x="2917" y="2659"/>
                  </a:lnTo>
                  <a:lnTo>
                    <a:pt x="3011" y="2565"/>
                  </a:lnTo>
                  <a:lnTo>
                    <a:pt x="3035" y="2565"/>
                  </a:lnTo>
                  <a:lnTo>
                    <a:pt x="3129" y="2447"/>
                  </a:lnTo>
                  <a:lnTo>
                    <a:pt x="3223" y="2330"/>
                  </a:lnTo>
                  <a:lnTo>
                    <a:pt x="3364" y="2071"/>
                  </a:lnTo>
                  <a:lnTo>
                    <a:pt x="3435" y="1789"/>
                  </a:lnTo>
                  <a:lnTo>
                    <a:pt x="3458" y="1647"/>
                  </a:lnTo>
                  <a:lnTo>
                    <a:pt x="3458" y="1506"/>
                  </a:lnTo>
                  <a:lnTo>
                    <a:pt x="3458" y="1318"/>
                  </a:lnTo>
                  <a:lnTo>
                    <a:pt x="3435" y="1153"/>
                  </a:lnTo>
                  <a:lnTo>
                    <a:pt x="3388" y="989"/>
                  </a:lnTo>
                  <a:lnTo>
                    <a:pt x="3317" y="848"/>
                  </a:lnTo>
                  <a:lnTo>
                    <a:pt x="3199" y="659"/>
                  </a:lnTo>
                  <a:lnTo>
                    <a:pt x="3082" y="495"/>
                  </a:lnTo>
                  <a:lnTo>
                    <a:pt x="2941" y="354"/>
                  </a:lnTo>
                  <a:lnTo>
                    <a:pt x="2752" y="212"/>
                  </a:lnTo>
                  <a:lnTo>
                    <a:pt x="2588" y="118"/>
                  </a:lnTo>
                  <a:lnTo>
                    <a:pt x="2376" y="48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03764" y="3331845"/>
              <a:ext cx="66407" cy="50400"/>
            </a:xfrm>
            <a:custGeom>
              <a:avLst/>
              <a:gdLst/>
              <a:ahLst/>
              <a:cxnLst/>
              <a:rect l="l" t="t" r="r" b="b"/>
              <a:pathLst>
                <a:path w="1954" h="1483" fill="none" extrusionOk="0">
                  <a:moveTo>
                    <a:pt x="1224" y="0"/>
                  </a:moveTo>
                  <a:lnTo>
                    <a:pt x="1224" y="0"/>
                  </a:lnTo>
                  <a:lnTo>
                    <a:pt x="1318" y="24"/>
                  </a:lnTo>
                  <a:lnTo>
                    <a:pt x="1436" y="48"/>
                  </a:lnTo>
                  <a:lnTo>
                    <a:pt x="1530" y="71"/>
                  </a:lnTo>
                  <a:lnTo>
                    <a:pt x="1624" y="118"/>
                  </a:lnTo>
                  <a:lnTo>
                    <a:pt x="1765" y="259"/>
                  </a:lnTo>
                  <a:lnTo>
                    <a:pt x="1836" y="330"/>
                  </a:lnTo>
                  <a:lnTo>
                    <a:pt x="1883" y="424"/>
                  </a:lnTo>
                  <a:lnTo>
                    <a:pt x="1883" y="424"/>
                  </a:lnTo>
                  <a:lnTo>
                    <a:pt x="1930" y="589"/>
                  </a:lnTo>
                  <a:lnTo>
                    <a:pt x="1953" y="753"/>
                  </a:lnTo>
                  <a:lnTo>
                    <a:pt x="1953" y="753"/>
                  </a:lnTo>
                  <a:lnTo>
                    <a:pt x="1930" y="894"/>
                  </a:lnTo>
                  <a:lnTo>
                    <a:pt x="1906" y="1036"/>
                  </a:lnTo>
                  <a:lnTo>
                    <a:pt x="1836" y="1153"/>
                  </a:lnTo>
                  <a:lnTo>
                    <a:pt x="1742" y="1271"/>
                  </a:lnTo>
                  <a:lnTo>
                    <a:pt x="1742" y="1271"/>
                  </a:lnTo>
                  <a:lnTo>
                    <a:pt x="1624" y="1365"/>
                  </a:lnTo>
                  <a:lnTo>
                    <a:pt x="1506" y="1435"/>
                  </a:lnTo>
                  <a:lnTo>
                    <a:pt x="1365" y="1482"/>
                  </a:lnTo>
                  <a:lnTo>
                    <a:pt x="1224" y="1482"/>
                  </a:lnTo>
                  <a:lnTo>
                    <a:pt x="754" y="1482"/>
                  </a:lnTo>
                  <a:lnTo>
                    <a:pt x="754" y="1482"/>
                  </a:lnTo>
                  <a:lnTo>
                    <a:pt x="613" y="1482"/>
                  </a:lnTo>
                  <a:lnTo>
                    <a:pt x="471" y="1435"/>
                  </a:lnTo>
                  <a:lnTo>
                    <a:pt x="330" y="1365"/>
                  </a:lnTo>
                  <a:lnTo>
                    <a:pt x="236" y="1271"/>
                  </a:lnTo>
                  <a:lnTo>
                    <a:pt x="142" y="1153"/>
                  </a:lnTo>
                  <a:lnTo>
                    <a:pt x="71" y="1036"/>
                  </a:lnTo>
                  <a:lnTo>
                    <a:pt x="24" y="894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4" y="589"/>
                  </a:lnTo>
                  <a:lnTo>
                    <a:pt x="95" y="424"/>
                  </a:lnTo>
                  <a:lnTo>
                    <a:pt x="95" y="424"/>
                  </a:lnTo>
                  <a:lnTo>
                    <a:pt x="142" y="306"/>
                  </a:lnTo>
                  <a:lnTo>
                    <a:pt x="236" y="212"/>
                  </a:lnTo>
                  <a:lnTo>
                    <a:pt x="236" y="212"/>
                  </a:lnTo>
                  <a:lnTo>
                    <a:pt x="330" y="142"/>
                  </a:lnTo>
                  <a:lnTo>
                    <a:pt x="471" y="71"/>
                  </a:lnTo>
                  <a:lnTo>
                    <a:pt x="613" y="24"/>
                  </a:lnTo>
                  <a:lnTo>
                    <a:pt x="754" y="0"/>
                  </a:lnTo>
                  <a:lnTo>
                    <a:pt x="12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78208" y="3306255"/>
              <a:ext cx="117554" cy="102363"/>
            </a:xfrm>
            <a:custGeom>
              <a:avLst/>
              <a:gdLst/>
              <a:ahLst/>
              <a:cxnLst/>
              <a:rect l="l" t="t" r="r" b="b"/>
              <a:pathLst>
                <a:path w="3459" h="3012" fill="none" extrusionOk="0">
                  <a:moveTo>
                    <a:pt x="1976" y="1"/>
                  </a:moveTo>
                  <a:lnTo>
                    <a:pt x="1506" y="1"/>
                  </a:lnTo>
                  <a:lnTo>
                    <a:pt x="1506" y="1"/>
                  </a:lnTo>
                  <a:lnTo>
                    <a:pt x="1365" y="1"/>
                  </a:lnTo>
                  <a:lnTo>
                    <a:pt x="1223" y="24"/>
                  </a:lnTo>
                  <a:lnTo>
                    <a:pt x="1059" y="71"/>
                  </a:lnTo>
                  <a:lnTo>
                    <a:pt x="941" y="118"/>
                  </a:lnTo>
                  <a:lnTo>
                    <a:pt x="800" y="165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47" y="448"/>
                  </a:lnTo>
                  <a:lnTo>
                    <a:pt x="447" y="448"/>
                  </a:lnTo>
                  <a:lnTo>
                    <a:pt x="282" y="612"/>
                  </a:lnTo>
                  <a:lnTo>
                    <a:pt x="165" y="824"/>
                  </a:lnTo>
                  <a:lnTo>
                    <a:pt x="165" y="824"/>
                  </a:lnTo>
                  <a:lnTo>
                    <a:pt x="94" y="989"/>
                  </a:lnTo>
                  <a:lnTo>
                    <a:pt x="47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30"/>
                  </a:lnTo>
                  <a:lnTo>
                    <a:pt x="447" y="2565"/>
                  </a:lnTo>
                  <a:lnTo>
                    <a:pt x="659" y="2753"/>
                  </a:lnTo>
                  <a:lnTo>
                    <a:pt x="800" y="2824"/>
                  </a:lnTo>
                  <a:lnTo>
                    <a:pt x="918" y="2894"/>
                  </a:lnTo>
                  <a:lnTo>
                    <a:pt x="1059" y="2941"/>
                  </a:lnTo>
                  <a:lnTo>
                    <a:pt x="1200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1976" y="3012"/>
                  </a:lnTo>
                  <a:lnTo>
                    <a:pt x="1976" y="3012"/>
                  </a:lnTo>
                  <a:lnTo>
                    <a:pt x="2117" y="2988"/>
                  </a:lnTo>
                  <a:lnTo>
                    <a:pt x="2258" y="2965"/>
                  </a:lnTo>
                  <a:lnTo>
                    <a:pt x="2541" y="2894"/>
                  </a:lnTo>
                  <a:lnTo>
                    <a:pt x="2799" y="2753"/>
                  </a:lnTo>
                  <a:lnTo>
                    <a:pt x="2917" y="2659"/>
                  </a:lnTo>
                  <a:lnTo>
                    <a:pt x="3011" y="2565"/>
                  </a:lnTo>
                  <a:lnTo>
                    <a:pt x="3011" y="2565"/>
                  </a:lnTo>
                  <a:lnTo>
                    <a:pt x="3035" y="2565"/>
                  </a:lnTo>
                  <a:lnTo>
                    <a:pt x="3035" y="2565"/>
                  </a:lnTo>
                  <a:lnTo>
                    <a:pt x="3129" y="2447"/>
                  </a:lnTo>
                  <a:lnTo>
                    <a:pt x="3223" y="2330"/>
                  </a:lnTo>
                  <a:lnTo>
                    <a:pt x="3364" y="2071"/>
                  </a:lnTo>
                  <a:lnTo>
                    <a:pt x="3435" y="1789"/>
                  </a:lnTo>
                  <a:lnTo>
                    <a:pt x="3458" y="1647"/>
                  </a:lnTo>
                  <a:lnTo>
                    <a:pt x="3458" y="1506"/>
                  </a:lnTo>
                  <a:lnTo>
                    <a:pt x="3458" y="1506"/>
                  </a:lnTo>
                  <a:lnTo>
                    <a:pt x="3458" y="1318"/>
                  </a:lnTo>
                  <a:lnTo>
                    <a:pt x="3435" y="1153"/>
                  </a:lnTo>
                  <a:lnTo>
                    <a:pt x="3388" y="989"/>
                  </a:lnTo>
                  <a:lnTo>
                    <a:pt x="3317" y="848"/>
                  </a:lnTo>
                  <a:lnTo>
                    <a:pt x="3317" y="848"/>
                  </a:lnTo>
                  <a:lnTo>
                    <a:pt x="3199" y="659"/>
                  </a:lnTo>
                  <a:lnTo>
                    <a:pt x="3082" y="495"/>
                  </a:lnTo>
                  <a:lnTo>
                    <a:pt x="2941" y="354"/>
                  </a:lnTo>
                  <a:lnTo>
                    <a:pt x="2752" y="212"/>
                  </a:lnTo>
                  <a:lnTo>
                    <a:pt x="2588" y="118"/>
                  </a:lnTo>
                  <a:lnTo>
                    <a:pt x="2376" y="48"/>
                  </a:lnTo>
                  <a:lnTo>
                    <a:pt x="2188" y="1"/>
                  </a:lnTo>
                  <a:lnTo>
                    <a:pt x="1976" y="1"/>
                  </a:lnTo>
                  <a:lnTo>
                    <a:pt x="19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2"/>
          <p:cNvSpPr txBox="1">
            <a:spLocks noGrp="1"/>
          </p:cNvSpPr>
          <p:nvPr>
            <p:ph type="title" hasCustomPrompt="1"/>
          </p:nvPr>
        </p:nvSpPr>
        <p:spPr>
          <a:xfrm>
            <a:off x="4864875" y="3562800"/>
            <a:ext cx="33072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95" name="Google Shape;395;p22"/>
          <p:cNvGrpSpPr/>
          <p:nvPr/>
        </p:nvGrpSpPr>
        <p:grpSpPr>
          <a:xfrm flipH="1">
            <a:off x="1468834" y="3917377"/>
            <a:ext cx="440778" cy="264751"/>
            <a:chOff x="235385" y="3771527"/>
            <a:chExt cx="326188" cy="195924"/>
          </a:xfrm>
        </p:grpSpPr>
        <p:sp>
          <p:nvSpPr>
            <p:cNvPr id="396" name="Google Shape;396;p22"/>
            <p:cNvSpPr/>
            <p:nvPr/>
          </p:nvSpPr>
          <p:spPr>
            <a:xfrm>
              <a:off x="261756" y="3797117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1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65"/>
                  </a:lnTo>
                  <a:lnTo>
                    <a:pt x="4305" y="259"/>
                  </a:lnTo>
                  <a:lnTo>
                    <a:pt x="4117" y="401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70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30"/>
                  </a:lnTo>
                  <a:lnTo>
                    <a:pt x="1765" y="800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106" y="1459"/>
                  </a:lnTo>
                  <a:lnTo>
                    <a:pt x="1035" y="1624"/>
                  </a:lnTo>
                  <a:lnTo>
                    <a:pt x="965" y="1765"/>
                  </a:lnTo>
                  <a:lnTo>
                    <a:pt x="918" y="1930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730" y="2776"/>
                  </a:lnTo>
                  <a:lnTo>
                    <a:pt x="588" y="2800"/>
                  </a:lnTo>
                  <a:lnTo>
                    <a:pt x="447" y="2824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5"/>
                  </a:lnTo>
                  <a:lnTo>
                    <a:pt x="0" y="3529"/>
                  </a:lnTo>
                  <a:lnTo>
                    <a:pt x="0" y="3670"/>
                  </a:lnTo>
                  <a:lnTo>
                    <a:pt x="47" y="3812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41"/>
                  </a:lnTo>
                  <a:lnTo>
                    <a:pt x="447" y="4211"/>
                  </a:lnTo>
                  <a:lnTo>
                    <a:pt x="588" y="4235"/>
                  </a:lnTo>
                  <a:lnTo>
                    <a:pt x="730" y="4259"/>
                  </a:lnTo>
                  <a:lnTo>
                    <a:pt x="7316" y="4259"/>
                  </a:lnTo>
                  <a:lnTo>
                    <a:pt x="7481" y="4235"/>
                  </a:lnTo>
                  <a:lnTo>
                    <a:pt x="7622" y="4211"/>
                  </a:lnTo>
                  <a:lnTo>
                    <a:pt x="7740" y="4141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2"/>
                  </a:lnTo>
                  <a:lnTo>
                    <a:pt x="8046" y="3670"/>
                  </a:lnTo>
                  <a:lnTo>
                    <a:pt x="8069" y="3529"/>
                  </a:lnTo>
                  <a:lnTo>
                    <a:pt x="8046" y="3365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4"/>
                  </a:lnTo>
                  <a:lnTo>
                    <a:pt x="7481" y="2800"/>
                  </a:lnTo>
                  <a:lnTo>
                    <a:pt x="7316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7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200"/>
                  </a:lnTo>
                  <a:lnTo>
                    <a:pt x="7011" y="1012"/>
                  </a:lnTo>
                  <a:lnTo>
                    <a:pt x="6917" y="871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40" y="448"/>
                  </a:lnTo>
                  <a:lnTo>
                    <a:pt x="6375" y="330"/>
                  </a:lnTo>
                  <a:lnTo>
                    <a:pt x="6211" y="236"/>
                  </a:lnTo>
                  <a:lnTo>
                    <a:pt x="6046" y="165"/>
                  </a:lnTo>
                  <a:lnTo>
                    <a:pt x="5858" y="95"/>
                  </a:lnTo>
                  <a:lnTo>
                    <a:pt x="5693" y="48"/>
                  </a:lnTo>
                  <a:lnTo>
                    <a:pt x="5482" y="24"/>
                  </a:lnTo>
                  <a:lnTo>
                    <a:pt x="5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261756" y="3901855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212"/>
                  </a:lnTo>
                  <a:lnTo>
                    <a:pt x="0" y="306"/>
                  </a:lnTo>
                  <a:lnTo>
                    <a:pt x="0" y="447"/>
                  </a:lnTo>
                  <a:lnTo>
                    <a:pt x="0" y="588"/>
                  </a:lnTo>
                  <a:lnTo>
                    <a:pt x="47" y="730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59"/>
                  </a:lnTo>
                  <a:lnTo>
                    <a:pt x="447" y="1129"/>
                  </a:lnTo>
                  <a:lnTo>
                    <a:pt x="588" y="1153"/>
                  </a:lnTo>
                  <a:lnTo>
                    <a:pt x="730" y="1177"/>
                  </a:lnTo>
                  <a:lnTo>
                    <a:pt x="7316" y="1177"/>
                  </a:lnTo>
                  <a:lnTo>
                    <a:pt x="7481" y="1153"/>
                  </a:lnTo>
                  <a:lnTo>
                    <a:pt x="7622" y="1129"/>
                  </a:lnTo>
                  <a:lnTo>
                    <a:pt x="7740" y="1059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30"/>
                  </a:lnTo>
                  <a:lnTo>
                    <a:pt x="8046" y="588"/>
                  </a:lnTo>
                  <a:lnTo>
                    <a:pt x="8069" y="447"/>
                  </a:lnTo>
                  <a:lnTo>
                    <a:pt x="8046" y="306"/>
                  </a:lnTo>
                  <a:lnTo>
                    <a:pt x="8022" y="212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0" y="118"/>
                  </a:lnTo>
                  <a:lnTo>
                    <a:pt x="7669" y="212"/>
                  </a:lnTo>
                  <a:lnTo>
                    <a:pt x="7505" y="283"/>
                  </a:lnTo>
                  <a:lnTo>
                    <a:pt x="7316" y="306"/>
                  </a:lnTo>
                  <a:lnTo>
                    <a:pt x="730" y="306"/>
                  </a:lnTo>
                  <a:lnTo>
                    <a:pt x="565" y="283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235385" y="3771527"/>
              <a:ext cx="326188" cy="195924"/>
            </a:xfrm>
            <a:custGeom>
              <a:avLst/>
              <a:gdLst/>
              <a:ahLst/>
              <a:cxnLst/>
              <a:rect l="l" t="t" r="r" b="b"/>
              <a:pathLst>
                <a:path w="9598" h="5765" extrusionOk="0">
                  <a:moveTo>
                    <a:pt x="6069" y="754"/>
                  </a:moveTo>
                  <a:lnTo>
                    <a:pt x="6258" y="777"/>
                  </a:lnTo>
                  <a:lnTo>
                    <a:pt x="6469" y="801"/>
                  </a:lnTo>
                  <a:lnTo>
                    <a:pt x="6634" y="848"/>
                  </a:lnTo>
                  <a:lnTo>
                    <a:pt x="6822" y="918"/>
                  </a:lnTo>
                  <a:lnTo>
                    <a:pt x="6987" y="989"/>
                  </a:lnTo>
                  <a:lnTo>
                    <a:pt x="7151" y="1083"/>
                  </a:lnTo>
                  <a:lnTo>
                    <a:pt x="7316" y="1201"/>
                  </a:lnTo>
                  <a:lnTo>
                    <a:pt x="7434" y="1318"/>
                  </a:lnTo>
                  <a:lnTo>
                    <a:pt x="7575" y="1459"/>
                  </a:lnTo>
                  <a:lnTo>
                    <a:pt x="7693" y="1624"/>
                  </a:lnTo>
                  <a:lnTo>
                    <a:pt x="7787" y="1765"/>
                  </a:lnTo>
                  <a:lnTo>
                    <a:pt x="7857" y="1953"/>
                  </a:lnTo>
                  <a:lnTo>
                    <a:pt x="7928" y="2118"/>
                  </a:lnTo>
                  <a:lnTo>
                    <a:pt x="7975" y="2306"/>
                  </a:lnTo>
                  <a:lnTo>
                    <a:pt x="7998" y="2494"/>
                  </a:lnTo>
                  <a:lnTo>
                    <a:pt x="8022" y="2706"/>
                  </a:lnTo>
                  <a:lnTo>
                    <a:pt x="7998" y="2918"/>
                  </a:lnTo>
                  <a:lnTo>
                    <a:pt x="7975" y="3130"/>
                  </a:lnTo>
                  <a:lnTo>
                    <a:pt x="7904" y="3341"/>
                  </a:lnTo>
                  <a:lnTo>
                    <a:pt x="7834" y="3529"/>
                  </a:lnTo>
                  <a:lnTo>
                    <a:pt x="8092" y="3529"/>
                  </a:lnTo>
                  <a:lnTo>
                    <a:pt x="8257" y="3553"/>
                  </a:lnTo>
                  <a:lnTo>
                    <a:pt x="8398" y="3577"/>
                  </a:lnTo>
                  <a:lnTo>
                    <a:pt x="8516" y="3647"/>
                  </a:lnTo>
                  <a:lnTo>
                    <a:pt x="8634" y="3741"/>
                  </a:lnTo>
                  <a:lnTo>
                    <a:pt x="8704" y="3859"/>
                  </a:lnTo>
                  <a:lnTo>
                    <a:pt x="8775" y="3976"/>
                  </a:lnTo>
                  <a:lnTo>
                    <a:pt x="8822" y="4118"/>
                  </a:lnTo>
                  <a:lnTo>
                    <a:pt x="8845" y="4282"/>
                  </a:lnTo>
                  <a:lnTo>
                    <a:pt x="8822" y="4423"/>
                  </a:lnTo>
                  <a:lnTo>
                    <a:pt x="8775" y="4565"/>
                  </a:lnTo>
                  <a:lnTo>
                    <a:pt x="8704" y="4682"/>
                  </a:lnTo>
                  <a:lnTo>
                    <a:pt x="8634" y="4800"/>
                  </a:lnTo>
                  <a:lnTo>
                    <a:pt x="8516" y="4894"/>
                  </a:lnTo>
                  <a:lnTo>
                    <a:pt x="8398" y="4964"/>
                  </a:lnTo>
                  <a:lnTo>
                    <a:pt x="8257" y="4988"/>
                  </a:lnTo>
                  <a:lnTo>
                    <a:pt x="8092" y="5012"/>
                  </a:lnTo>
                  <a:lnTo>
                    <a:pt x="1506" y="5012"/>
                  </a:lnTo>
                  <a:lnTo>
                    <a:pt x="1364" y="4988"/>
                  </a:lnTo>
                  <a:lnTo>
                    <a:pt x="1223" y="4964"/>
                  </a:lnTo>
                  <a:lnTo>
                    <a:pt x="1106" y="4894"/>
                  </a:lnTo>
                  <a:lnTo>
                    <a:pt x="988" y="4800"/>
                  </a:lnTo>
                  <a:lnTo>
                    <a:pt x="894" y="4682"/>
                  </a:lnTo>
                  <a:lnTo>
                    <a:pt x="823" y="4565"/>
                  </a:lnTo>
                  <a:lnTo>
                    <a:pt x="776" y="4423"/>
                  </a:lnTo>
                  <a:lnTo>
                    <a:pt x="776" y="4282"/>
                  </a:lnTo>
                  <a:lnTo>
                    <a:pt x="776" y="4118"/>
                  </a:lnTo>
                  <a:lnTo>
                    <a:pt x="823" y="3976"/>
                  </a:lnTo>
                  <a:lnTo>
                    <a:pt x="894" y="3859"/>
                  </a:lnTo>
                  <a:lnTo>
                    <a:pt x="988" y="3741"/>
                  </a:lnTo>
                  <a:lnTo>
                    <a:pt x="1106" y="3647"/>
                  </a:lnTo>
                  <a:lnTo>
                    <a:pt x="1223" y="3577"/>
                  </a:lnTo>
                  <a:lnTo>
                    <a:pt x="1364" y="3553"/>
                  </a:lnTo>
                  <a:lnTo>
                    <a:pt x="1506" y="3529"/>
                  </a:lnTo>
                  <a:lnTo>
                    <a:pt x="1741" y="3529"/>
                  </a:lnTo>
                  <a:lnTo>
                    <a:pt x="1694" y="3271"/>
                  </a:lnTo>
                  <a:lnTo>
                    <a:pt x="1670" y="3012"/>
                  </a:lnTo>
                  <a:lnTo>
                    <a:pt x="1670" y="2847"/>
                  </a:lnTo>
                  <a:lnTo>
                    <a:pt x="1694" y="2683"/>
                  </a:lnTo>
                  <a:lnTo>
                    <a:pt x="1741" y="2518"/>
                  </a:lnTo>
                  <a:lnTo>
                    <a:pt x="1811" y="2377"/>
                  </a:lnTo>
                  <a:lnTo>
                    <a:pt x="1882" y="2212"/>
                  </a:lnTo>
                  <a:lnTo>
                    <a:pt x="1953" y="2071"/>
                  </a:lnTo>
                  <a:lnTo>
                    <a:pt x="2047" y="1953"/>
                  </a:lnTo>
                  <a:lnTo>
                    <a:pt x="2164" y="1836"/>
                  </a:lnTo>
                  <a:lnTo>
                    <a:pt x="2282" y="1718"/>
                  </a:lnTo>
                  <a:lnTo>
                    <a:pt x="2400" y="1624"/>
                  </a:lnTo>
                  <a:lnTo>
                    <a:pt x="2541" y="1553"/>
                  </a:lnTo>
                  <a:lnTo>
                    <a:pt x="2682" y="1483"/>
                  </a:lnTo>
                  <a:lnTo>
                    <a:pt x="2847" y="1412"/>
                  </a:lnTo>
                  <a:lnTo>
                    <a:pt x="3011" y="1365"/>
                  </a:lnTo>
                  <a:lnTo>
                    <a:pt x="3176" y="1342"/>
                  </a:lnTo>
                  <a:lnTo>
                    <a:pt x="3341" y="1342"/>
                  </a:lnTo>
                  <a:lnTo>
                    <a:pt x="3646" y="1365"/>
                  </a:lnTo>
                  <a:lnTo>
                    <a:pt x="3905" y="1436"/>
                  </a:lnTo>
                  <a:lnTo>
                    <a:pt x="4164" y="1553"/>
                  </a:lnTo>
                  <a:lnTo>
                    <a:pt x="4399" y="1718"/>
                  </a:lnTo>
                  <a:lnTo>
                    <a:pt x="4540" y="1506"/>
                  </a:lnTo>
                  <a:lnTo>
                    <a:pt x="4705" y="1318"/>
                  </a:lnTo>
                  <a:lnTo>
                    <a:pt x="4893" y="1154"/>
                  </a:lnTo>
                  <a:lnTo>
                    <a:pt x="5081" y="1012"/>
                  </a:lnTo>
                  <a:lnTo>
                    <a:pt x="5317" y="918"/>
                  </a:lnTo>
                  <a:lnTo>
                    <a:pt x="5552" y="824"/>
                  </a:lnTo>
                  <a:lnTo>
                    <a:pt x="5811" y="777"/>
                  </a:lnTo>
                  <a:lnTo>
                    <a:pt x="6069" y="754"/>
                  </a:lnTo>
                  <a:close/>
                  <a:moveTo>
                    <a:pt x="5811" y="1"/>
                  </a:moveTo>
                  <a:lnTo>
                    <a:pt x="5552" y="48"/>
                  </a:lnTo>
                  <a:lnTo>
                    <a:pt x="5293" y="95"/>
                  </a:lnTo>
                  <a:lnTo>
                    <a:pt x="5058" y="189"/>
                  </a:lnTo>
                  <a:lnTo>
                    <a:pt x="4823" y="307"/>
                  </a:lnTo>
                  <a:lnTo>
                    <a:pt x="4611" y="424"/>
                  </a:lnTo>
                  <a:lnTo>
                    <a:pt x="4399" y="565"/>
                  </a:lnTo>
                  <a:lnTo>
                    <a:pt x="4211" y="730"/>
                  </a:lnTo>
                  <a:lnTo>
                    <a:pt x="3999" y="660"/>
                  </a:lnTo>
                  <a:lnTo>
                    <a:pt x="3788" y="612"/>
                  </a:lnTo>
                  <a:lnTo>
                    <a:pt x="3576" y="589"/>
                  </a:lnTo>
                  <a:lnTo>
                    <a:pt x="3105" y="589"/>
                  </a:lnTo>
                  <a:lnTo>
                    <a:pt x="2870" y="636"/>
                  </a:lnTo>
                  <a:lnTo>
                    <a:pt x="2635" y="683"/>
                  </a:lnTo>
                  <a:lnTo>
                    <a:pt x="2423" y="754"/>
                  </a:lnTo>
                  <a:lnTo>
                    <a:pt x="2211" y="848"/>
                  </a:lnTo>
                  <a:lnTo>
                    <a:pt x="2023" y="965"/>
                  </a:lnTo>
                  <a:lnTo>
                    <a:pt x="1835" y="1106"/>
                  </a:lnTo>
                  <a:lnTo>
                    <a:pt x="1670" y="1248"/>
                  </a:lnTo>
                  <a:lnTo>
                    <a:pt x="1506" y="1412"/>
                  </a:lnTo>
                  <a:lnTo>
                    <a:pt x="1364" y="1600"/>
                  </a:lnTo>
                  <a:lnTo>
                    <a:pt x="1247" y="1789"/>
                  </a:lnTo>
                  <a:lnTo>
                    <a:pt x="1129" y="2000"/>
                  </a:lnTo>
                  <a:lnTo>
                    <a:pt x="1059" y="2212"/>
                  </a:lnTo>
                  <a:lnTo>
                    <a:pt x="988" y="2424"/>
                  </a:lnTo>
                  <a:lnTo>
                    <a:pt x="941" y="2659"/>
                  </a:lnTo>
                  <a:lnTo>
                    <a:pt x="918" y="2894"/>
                  </a:lnTo>
                  <a:lnTo>
                    <a:pt x="729" y="2988"/>
                  </a:lnTo>
                  <a:lnTo>
                    <a:pt x="541" y="3130"/>
                  </a:lnTo>
                  <a:lnTo>
                    <a:pt x="400" y="3271"/>
                  </a:lnTo>
                  <a:lnTo>
                    <a:pt x="259" y="3435"/>
                  </a:lnTo>
                  <a:lnTo>
                    <a:pt x="165" y="3624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0" y="4282"/>
                  </a:lnTo>
                  <a:lnTo>
                    <a:pt x="24" y="4423"/>
                  </a:lnTo>
                  <a:lnTo>
                    <a:pt x="47" y="4565"/>
                  </a:lnTo>
                  <a:lnTo>
                    <a:pt x="71" y="4729"/>
                  </a:lnTo>
                  <a:lnTo>
                    <a:pt x="118" y="4847"/>
                  </a:lnTo>
                  <a:lnTo>
                    <a:pt x="188" y="4988"/>
                  </a:lnTo>
                  <a:lnTo>
                    <a:pt x="259" y="5106"/>
                  </a:lnTo>
                  <a:lnTo>
                    <a:pt x="447" y="5341"/>
                  </a:lnTo>
                  <a:lnTo>
                    <a:pt x="682" y="5529"/>
                  </a:lnTo>
                  <a:lnTo>
                    <a:pt x="800" y="5600"/>
                  </a:lnTo>
                  <a:lnTo>
                    <a:pt x="918" y="5647"/>
                  </a:lnTo>
                  <a:lnTo>
                    <a:pt x="1059" y="5717"/>
                  </a:lnTo>
                  <a:lnTo>
                    <a:pt x="1200" y="5741"/>
                  </a:lnTo>
                  <a:lnTo>
                    <a:pt x="1364" y="5764"/>
                  </a:lnTo>
                  <a:lnTo>
                    <a:pt x="8257" y="5764"/>
                  </a:lnTo>
                  <a:lnTo>
                    <a:pt x="8398" y="5741"/>
                  </a:lnTo>
                  <a:lnTo>
                    <a:pt x="8539" y="5717"/>
                  </a:lnTo>
                  <a:lnTo>
                    <a:pt x="8681" y="5647"/>
                  </a:lnTo>
                  <a:lnTo>
                    <a:pt x="8822" y="5600"/>
                  </a:lnTo>
                  <a:lnTo>
                    <a:pt x="8939" y="5529"/>
                  </a:lnTo>
                  <a:lnTo>
                    <a:pt x="9151" y="5341"/>
                  </a:lnTo>
                  <a:lnTo>
                    <a:pt x="9339" y="5106"/>
                  </a:lnTo>
                  <a:lnTo>
                    <a:pt x="9410" y="4988"/>
                  </a:lnTo>
                  <a:lnTo>
                    <a:pt x="9480" y="4847"/>
                  </a:lnTo>
                  <a:lnTo>
                    <a:pt x="9527" y="4729"/>
                  </a:lnTo>
                  <a:lnTo>
                    <a:pt x="9574" y="4565"/>
                  </a:lnTo>
                  <a:lnTo>
                    <a:pt x="9598" y="4423"/>
                  </a:lnTo>
                  <a:lnTo>
                    <a:pt x="9598" y="4282"/>
                  </a:lnTo>
                  <a:lnTo>
                    <a:pt x="9598" y="4047"/>
                  </a:lnTo>
                  <a:lnTo>
                    <a:pt x="9551" y="3835"/>
                  </a:lnTo>
                  <a:lnTo>
                    <a:pt x="9480" y="3647"/>
                  </a:lnTo>
                  <a:lnTo>
                    <a:pt x="9363" y="3459"/>
                  </a:lnTo>
                  <a:lnTo>
                    <a:pt x="9245" y="3294"/>
                  </a:lnTo>
                  <a:lnTo>
                    <a:pt x="9104" y="3153"/>
                  </a:lnTo>
                  <a:lnTo>
                    <a:pt x="8939" y="3035"/>
                  </a:lnTo>
                  <a:lnTo>
                    <a:pt x="8775" y="2918"/>
                  </a:lnTo>
                  <a:lnTo>
                    <a:pt x="8775" y="2706"/>
                  </a:lnTo>
                  <a:lnTo>
                    <a:pt x="8751" y="2424"/>
                  </a:lnTo>
                  <a:lnTo>
                    <a:pt x="8728" y="2165"/>
                  </a:lnTo>
                  <a:lnTo>
                    <a:pt x="8657" y="1906"/>
                  </a:lnTo>
                  <a:lnTo>
                    <a:pt x="8563" y="1648"/>
                  </a:lnTo>
                  <a:lnTo>
                    <a:pt x="8445" y="1412"/>
                  </a:lnTo>
                  <a:lnTo>
                    <a:pt x="8304" y="1201"/>
                  </a:lnTo>
                  <a:lnTo>
                    <a:pt x="8163" y="989"/>
                  </a:lnTo>
                  <a:lnTo>
                    <a:pt x="7975" y="777"/>
                  </a:lnTo>
                  <a:lnTo>
                    <a:pt x="7787" y="612"/>
                  </a:lnTo>
                  <a:lnTo>
                    <a:pt x="7575" y="448"/>
                  </a:lnTo>
                  <a:lnTo>
                    <a:pt x="7363" y="330"/>
                  </a:lnTo>
                  <a:lnTo>
                    <a:pt x="7128" y="213"/>
                  </a:lnTo>
                  <a:lnTo>
                    <a:pt x="6869" y="118"/>
                  </a:lnTo>
                  <a:lnTo>
                    <a:pt x="6610" y="48"/>
                  </a:lnTo>
                  <a:lnTo>
                    <a:pt x="6352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261756" y="3797117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1"/>
                  </a:moveTo>
                  <a:lnTo>
                    <a:pt x="5293" y="1"/>
                  </a:lnTo>
                  <a:lnTo>
                    <a:pt x="5482" y="24"/>
                  </a:lnTo>
                  <a:lnTo>
                    <a:pt x="5693" y="48"/>
                  </a:lnTo>
                  <a:lnTo>
                    <a:pt x="5858" y="95"/>
                  </a:lnTo>
                  <a:lnTo>
                    <a:pt x="6046" y="165"/>
                  </a:lnTo>
                  <a:lnTo>
                    <a:pt x="6211" y="236"/>
                  </a:lnTo>
                  <a:lnTo>
                    <a:pt x="6375" y="330"/>
                  </a:lnTo>
                  <a:lnTo>
                    <a:pt x="6540" y="448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917" y="871"/>
                  </a:lnTo>
                  <a:lnTo>
                    <a:pt x="7011" y="1012"/>
                  </a:lnTo>
                  <a:lnTo>
                    <a:pt x="7081" y="1200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7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6" y="2776"/>
                  </a:lnTo>
                  <a:lnTo>
                    <a:pt x="7316" y="2776"/>
                  </a:lnTo>
                  <a:lnTo>
                    <a:pt x="7481" y="2800"/>
                  </a:lnTo>
                  <a:lnTo>
                    <a:pt x="7622" y="2824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5"/>
                  </a:lnTo>
                  <a:lnTo>
                    <a:pt x="8069" y="3529"/>
                  </a:lnTo>
                  <a:lnTo>
                    <a:pt x="8069" y="3529"/>
                  </a:lnTo>
                  <a:lnTo>
                    <a:pt x="8046" y="3670"/>
                  </a:lnTo>
                  <a:lnTo>
                    <a:pt x="7999" y="3812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41"/>
                  </a:lnTo>
                  <a:lnTo>
                    <a:pt x="7622" y="4211"/>
                  </a:lnTo>
                  <a:lnTo>
                    <a:pt x="7481" y="4235"/>
                  </a:lnTo>
                  <a:lnTo>
                    <a:pt x="7316" y="4259"/>
                  </a:lnTo>
                  <a:lnTo>
                    <a:pt x="730" y="4259"/>
                  </a:lnTo>
                  <a:lnTo>
                    <a:pt x="730" y="4259"/>
                  </a:lnTo>
                  <a:lnTo>
                    <a:pt x="588" y="4235"/>
                  </a:lnTo>
                  <a:lnTo>
                    <a:pt x="447" y="4211"/>
                  </a:lnTo>
                  <a:lnTo>
                    <a:pt x="330" y="4141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2"/>
                  </a:lnTo>
                  <a:lnTo>
                    <a:pt x="0" y="3670"/>
                  </a:lnTo>
                  <a:lnTo>
                    <a:pt x="0" y="3529"/>
                  </a:lnTo>
                  <a:lnTo>
                    <a:pt x="0" y="3529"/>
                  </a:lnTo>
                  <a:lnTo>
                    <a:pt x="0" y="3365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4"/>
                  </a:lnTo>
                  <a:lnTo>
                    <a:pt x="588" y="2800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30"/>
                  </a:lnTo>
                  <a:lnTo>
                    <a:pt x="965" y="1765"/>
                  </a:lnTo>
                  <a:lnTo>
                    <a:pt x="1035" y="1624"/>
                  </a:lnTo>
                  <a:lnTo>
                    <a:pt x="1106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800"/>
                  </a:lnTo>
                  <a:lnTo>
                    <a:pt x="1906" y="730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70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1"/>
                  </a:lnTo>
                  <a:lnTo>
                    <a:pt x="4305" y="259"/>
                  </a:lnTo>
                  <a:lnTo>
                    <a:pt x="4541" y="165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235385" y="3771527"/>
              <a:ext cx="326188" cy="195924"/>
            </a:xfrm>
            <a:custGeom>
              <a:avLst/>
              <a:gdLst/>
              <a:ahLst/>
              <a:cxnLst/>
              <a:rect l="l" t="t" r="r" b="b"/>
              <a:pathLst>
                <a:path w="9598" h="5765" fill="none" extrusionOk="0">
                  <a:moveTo>
                    <a:pt x="6069" y="1"/>
                  </a:moveTo>
                  <a:lnTo>
                    <a:pt x="6069" y="1"/>
                  </a:lnTo>
                  <a:lnTo>
                    <a:pt x="5811" y="1"/>
                  </a:lnTo>
                  <a:lnTo>
                    <a:pt x="5552" y="48"/>
                  </a:lnTo>
                  <a:lnTo>
                    <a:pt x="5293" y="95"/>
                  </a:lnTo>
                  <a:lnTo>
                    <a:pt x="5058" y="189"/>
                  </a:lnTo>
                  <a:lnTo>
                    <a:pt x="4823" y="307"/>
                  </a:lnTo>
                  <a:lnTo>
                    <a:pt x="4611" y="424"/>
                  </a:lnTo>
                  <a:lnTo>
                    <a:pt x="4399" y="565"/>
                  </a:lnTo>
                  <a:lnTo>
                    <a:pt x="4211" y="730"/>
                  </a:lnTo>
                  <a:lnTo>
                    <a:pt x="4211" y="730"/>
                  </a:lnTo>
                  <a:lnTo>
                    <a:pt x="3999" y="660"/>
                  </a:lnTo>
                  <a:lnTo>
                    <a:pt x="3788" y="612"/>
                  </a:lnTo>
                  <a:lnTo>
                    <a:pt x="3576" y="589"/>
                  </a:lnTo>
                  <a:lnTo>
                    <a:pt x="3341" y="589"/>
                  </a:lnTo>
                  <a:lnTo>
                    <a:pt x="3341" y="589"/>
                  </a:lnTo>
                  <a:lnTo>
                    <a:pt x="3105" y="589"/>
                  </a:lnTo>
                  <a:lnTo>
                    <a:pt x="2870" y="636"/>
                  </a:lnTo>
                  <a:lnTo>
                    <a:pt x="2635" y="683"/>
                  </a:lnTo>
                  <a:lnTo>
                    <a:pt x="2423" y="754"/>
                  </a:lnTo>
                  <a:lnTo>
                    <a:pt x="2211" y="848"/>
                  </a:lnTo>
                  <a:lnTo>
                    <a:pt x="2023" y="965"/>
                  </a:lnTo>
                  <a:lnTo>
                    <a:pt x="1835" y="1106"/>
                  </a:lnTo>
                  <a:lnTo>
                    <a:pt x="1670" y="1248"/>
                  </a:lnTo>
                  <a:lnTo>
                    <a:pt x="1506" y="1412"/>
                  </a:lnTo>
                  <a:lnTo>
                    <a:pt x="1364" y="1600"/>
                  </a:lnTo>
                  <a:lnTo>
                    <a:pt x="1247" y="1789"/>
                  </a:lnTo>
                  <a:lnTo>
                    <a:pt x="1129" y="2000"/>
                  </a:lnTo>
                  <a:lnTo>
                    <a:pt x="1059" y="2212"/>
                  </a:lnTo>
                  <a:lnTo>
                    <a:pt x="988" y="2424"/>
                  </a:lnTo>
                  <a:lnTo>
                    <a:pt x="941" y="2659"/>
                  </a:lnTo>
                  <a:lnTo>
                    <a:pt x="918" y="2894"/>
                  </a:lnTo>
                  <a:lnTo>
                    <a:pt x="918" y="2894"/>
                  </a:lnTo>
                  <a:lnTo>
                    <a:pt x="729" y="2988"/>
                  </a:lnTo>
                  <a:lnTo>
                    <a:pt x="541" y="3130"/>
                  </a:lnTo>
                  <a:lnTo>
                    <a:pt x="400" y="3271"/>
                  </a:lnTo>
                  <a:lnTo>
                    <a:pt x="259" y="3435"/>
                  </a:lnTo>
                  <a:lnTo>
                    <a:pt x="165" y="3624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23"/>
                  </a:lnTo>
                  <a:lnTo>
                    <a:pt x="47" y="4565"/>
                  </a:lnTo>
                  <a:lnTo>
                    <a:pt x="71" y="4729"/>
                  </a:lnTo>
                  <a:lnTo>
                    <a:pt x="118" y="4847"/>
                  </a:lnTo>
                  <a:lnTo>
                    <a:pt x="188" y="4988"/>
                  </a:lnTo>
                  <a:lnTo>
                    <a:pt x="259" y="5106"/>
                  </a:lnTo>
                  <a:lnTo>
                    <a:pt x="447" y="5341"/>
                  </a:lnTo>
                  <a:lnTo>
                    <a:pt x="682" y="5529"/>
                  </a:lnTo>
                  <a:lnTo>
                    <a:pt x="800" y="5600"/>
                  </a:lnTo>
                  <a:lnTo>
                    <a:pt x="918" y="5647"/>
                  </a:lnTo>
                  <a:lnTo>
                    <a:pt x="1059" y="5717"/>
                  </a:lnTo>
                  <a:lnTo>
                    <a:pt x="1200" y="5741"/>
                  </a:lnTo>
                  <a:lnTo>
                    <a:pt x="1364" y="5764"/>
                  </a:lnTo>
                  <a:lnTo>
                    <a:pt x="1506" y="5764"/>
                  </a:lnTo>
                  <a:lnTo>
                    <a:pt x="8092" y="5764"/>
                  </a:lnTo>
                  <a:lnTo>
                    <a:pt x="8092" y="5764"/>
                  </a:lnTo>
                  <a:lnTo>
                    <a:pt x="8257" y="5764"/>
                  </a:lnTo>
                  <a:lnTo>
                    <a:pt x="8398" y="5741"/>
                  </a:lnTo>
                  <a:lnTo>
                    <a:pt x="8539" y="5717"/>
                  </a:lnTo>
                  <a:lnTo>
                    <a:pt x="8681" y="5647"/>
                  </a:lnTo>
                  <a:lnTo>
                    <a:pt x="8822" y="5600"/>
                  </a:lnTo>
                  <a:lnTo>
                    <a:pt x="8939" y="5529"/>
                  </a:lnTo>
                  <a:lnTo>
                    <a:pt x="9151" y="5341"/>
                  </a:lnTo>
                  <a:lnTo>
                    <a:pt x="9339" y="5106"/>
                  </a:lnTo>
                  <a:lnTo>
                    <a:pt x="9410" y="4988"/>
                  </a:lnTo>
                  <a:lnTo>
                    <a:pt x="9480" y="4847"/>
                  </a:lnTo>
                  <a:lnTo>
                    <a:pt x="9527" y="4729"/>
                  </a:lnTo>
                  <a:lnTo>
                    <a:pt x="9574" y="4565"/>
                  </a:lnTo>
                  <a:lnTo>
                    <a:pt x="9598" y="4423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98" y="4047"/>
                  </a:lnTo>
                  <a:lnTo>
                    <a:pt x="9551" y="3835"/>
                  </a:lnTo>
                  <a:lnTo>
                    <a:pt x="9480" y="3647"/>
                  </a:lnTo>
                  <a:lnTo>
                    <a:pt x="9363" y="3459"/>
                  </a:lnTo>
                  <a:lnTo>
                    <a:pt x="9245" y="3294"/>
                  </a:lnTo>
                  <a:lnTo>
                    <a:pt x="9104" y="3153"/>
                  </a:lnTo>
                  <a:lnTo>
                    <a:pt x="8939" y="3035"/>
                  </a:lnTo>
                  <a:lnTo>
                    <a:pt x="8775" y="2918"/>
                  </a:lnTo>
                  <a:lnTo>
                    <a:pt x="8775" y="2918"/>
                  </a:lnTo>
                  <a:lnTo>
                    <a:pt x="8775" y="2706"/>
                  </a:lnTo>
                  <a:lnTo>
                    <a:pt x="8775" y="2706"/>
                  </a:lnTo>
                  <a:lnTo>
                    <a:pt x="8751" y="2424"/>
                  </a:lnTo>
                  <a:lnTo>
                    <a:pt x="8728" y="2165"/>
                  </a:lnTo>
                  <a:lnTo>
                    <a:pt x="8657" y="1906"/>
                  </a:lnTo>
                  <a:lnTo>
                    <a:pt x="8563" y="1648"/>
                  </a:lnTo>
                  <a:lnTo>
                    <a:pt x="8445" y="1412"/>
                  </a:lnTo>
                  <a:lnTo>
                    <a:pt x="8304" y="1201"/>
                  </a:lnTo>
                  <a:lnTo>
                    <a:pt x="8163" y="989"/>
                  </a:lnTo>
                  <a:lnTo>
                    <a:pt x="7975" y="777"/>
                  </a:lnTo>
                  <a:lnTo>
                    <a:pt x="7787" y="612"/>
                  </a:lnTo>
                  <a:lnTo>
                    <a:pt x="7575" y="448"/>
                  </a:lnTo>
                  <a:lnTo>
                    <a:pt x="7363" y="330"/>
                  </a:lnTo>
                  <a:lnTo>
                    <a:pt x="7128" y="213"/>
                  </a:lnTo>
                  <a:lnTo>
                    <a:pt x="6869" y="118"/>
                  </a:lnTo>
                  <a:lnTo>
                    <a:pt x="6610" y="48"/>
                  </a:lnTo>
                  <a:lnTo>
                    <a:pt x="6352" y="1"/>
                  </a:lnTo>
                  <a:lnTo>
                    <a:pt x="6069" y="1"/>
                  </a:lnTo>
                  <a:lnTo>
                    <a:pt x="60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22"/>
          <p:cNvGrpSpPr/>
          <p:nvPr/>
        </p:nvGrpSpPr>
        <p:grpSpPr>
          <a:xfrm flipH="1">
            <a:off x="2905906" y="3539868"/>
            <a:ext cx="414914" cy="138323"/>
            <a:chOff x="588715" y="3306255"/>
            <a:chExt cx="307048" cy="102363"/>
          </a:xfrm>
        </p:grpSpPr>
        <p:sp>
          <p:nvSpPr>
            <p:cNvPr id="402" name="Google Shape;402;p22"/>
            <p:cNvSpPr/>
            <p:nvPr/>
          </p:nvSpPr>
          <p:spPr>
            <a:xfrm>
              <a:off x="615120" y="3331845"/>
              <a:ext cx="144742" cy="50400"/>
            </a:xfrm>
            <a:custGeom>
              <a:avLst/>
              <a:gdLst/>
              <a:ahLst/>
              <a:cxnLst/>
              <a:rect l="l" t="t" r="r" b="b"/>
              <a:pathLst>
                <a:path w="4259" h="1483" extrusionOk="0">
                  <a:moveTo>
                    <a:pt x="729" y="0"/>
                  </a:moveTo>
                  <a:lnTo>
                    <a:pt x="588" y="24"/>
                  </a:lnTo>
                  <a:lnTo>
                    <a:pt x="447" y="71"/>
                  </a:lnTo>
                  <a:lnTo>
                    <a:pt x="329" y="142"/>
                  </a:lnTo>
                  <a:lnTo>
                    <a:pt x="212" y="212"/>
                  </a:lnTo>
                  <a:lnTo>
                    <a:pt x="141" y="306"/>
                  </a:lnTo>
                  <a:lnTo>
                    <a:pt x="71" y="424"/>
                  </a:lnTo>
                  <a:lnTo>
                    <a:pt x="24" y="589"/>
                  </a:lnTo>
                  <a:lnTo>
                    <a:pt x="0" y="753"/>
                  </a:lnTo>
                  <a:lnTo>
                    <a:pt x="0" y="894"/>
                  </a:lnTo>
                  <a:lnTo>
                    <a:pt x="47" y="1036"/>
                  </a:lnTo>
                  <a:lnTo>
                    <a:pt x="118" y="1153"/>
                  </a:lnTo>
                  <a:lnTo>
                    <a:pt x="212" y="1271"/>
                  </a:lnTo>
                  <a:lnTo>
                    <a:pt x="329" y="1365"/>
                  </a:lnTo>
                  <a:lnTo>
                    <a:pt x="447" y="1435"/>
                  </a:lnTo>
                  <a:lnTo>
                    <a:pt x="588" y="1482"/>
                  </a:lnTo>
                  <a:lnTo>
                    <a:pt x="3670" y="1482"/>
                  </a:lnTo>
                  <a:lnTo>
                    <a:pt x="3811" y="1435"/>
                  </a:lnTo>
                  <a:lnTo>
                    <a:pt x="3929" y="1365"/>
                  </a:lnTo>
                  <a:lnTo>
                    <a:pt x="4046" y="1271"/>
                  </a:lnTo>
                  <a:lnTo>
                    <a:pt x="4140" y="1153"/>
                  </a:lnTo>
                  <a:lnTo>
                    <a:pt x="4211" y="1036"/>
                  </a:lnTo>
                  <a:lnTo>
                    <a:pt x="4258" y="894"/>
                  </a:lnTo>
                  <a:lnTo>
                    <a:pt x="4258" y="753"/>
                  </a:lnTo>
                  <a:lnTo>
                    <a:pt x="4235" y="589"/>
                  </a:lnTo>
                  <a:lnTo>
                    <a:pt x="4187" y="424"/>
                  </a:lnTo>
                  <a:lnTo>
                    <a:pt x="4140" y="330"/>
                  </a:lnTo>
                  <a:lnTo>
                    <a:pt x="4070" y="259"/>
                  </a:lnTo>
                  <a:lnTo>
                    <a:pt x="3929" y="118"/>
                  </a:lnTo>
                  <a:lnTo>
                    <a:pt x="3835" y="71"/>
                  </a:lnTo>
                  <a:lnTo>
                    <a:pt x="3741" y="48"/>
                  </a:lnTo>
                  <a:lnTo>
                    <a:pt x="3623" y="24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617499" y="3331845"/>
              <a:ext cx="139950" cy="28004"/>
            </a:xfrm>
            <a:custGeom>
              <a:avLst/>
              <a:gdLst/>
              <a:ahLst/>
              <a:cxnLst/>
              <a:rect l="l" t="t" r="r" b="b"/>
              <a:pathLst>
                <a:path w="4118" h="824" extrusionOk="0">
                  <a:moveTo>
                    <a:pt x="659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2"/>
                  </a:lnTo>
                  <a:lnTo>
                    <a:pt x="142" y="212"/>
                  </a:lnTo>
                  <a:lnTo>
                    <a:pt x="71" y="306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589"/>
                  </a:lnTo>
                  <a:lnTo>
                    <a:pt x="259" y="730"/>
                  </a:lnTo>
                  <a:lnTo>
                    <a:pt x="354" y="777"/>
                  </a:lnTo>
                  <a:lnTo>
                    <a:pt x="448" y="800"/>
                  </a:lnTo>
                  <a:lnTo>
                    <a:pt x="565" y="824"/>
                  </a:lnTo>
                  <a:lnTo>
                    <a:pt x="3600" y="824"/>
                  </a:lnTo>
                  <a:lnTo>
                    <a:pt x="3741" y="777"/>
                  </a:lnTo>
                  <a:lnTo>
                    <a:pt x="3859" y="706"/>
                  </a:lnTo>
                  <a:lnTo>
                    <a:pt x="3976" y="612"/>
                  </a:lnTo>
                  <a:lnTo>
                    <a:pt x="4047" y="518"/>
                  </a:lnTo>
                  <a:lnTo>
                    <a:pt x="4117" y="424"/>
                  </a:lnTo>
                  <a:lnTo>
                    <a:pt x="4070" y="330"/>
                  </a:lnTo>
                  <a:lnTo>
                    <a:pt x="4000" y="259"/>
                  </a:lnTo>
                  <a:lnTo>
                    <a:pt x="3859" y="118"/>
                  </a:lnTo>
                  <a:lnTo>
                    <a:pt x="3765" y="71"/>
                  </a:lnTo>
                  <a:lnTo>
                    <a:pt x="3671" y="48"/>
                  </a:lnTo>
                  <a:lnTo>
                    <a:pt x="3553" y="24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588715" y="3306255"/>
              <a:ext cx="197521" cy="102363"/>
            </a:xfrm>
            <a:custGeom>
              <a:avLst/>
              <a:gdLst/>
              <a:ahLst/>
              <a:cxnLst/>
              <a:rect l="l" t="t" r="r" b="b"/>
              <a:pathLst>
                <a:path w="5812" h="3012" extrusionOk="0">
                  <a:moveTo>
                    <a:pt x="4306" y="753"/>
                  </a:moveTo>
                  <a:lnTo>
                    <a:pt x="4400" y="777"/>
                  </a:lnTo>
                  <a:lnTo>
                    <a:pt x="4518" y="801"/>
                  </a:lnTo>
                  <a:lnTo>
                    <a:pt x="4612" y="824"/>
                  </a:lnTo>
                  <a:lnTo>
                    <a:pt x="4706" y="871"/>
                  </a:lnTo>
                  <a:lnTo>
                    <a:pt x="4847" y="1012"/>
                  </a:lnTo>
                  <a:lnTo>
                    <a:pt x="4917" y="1083"/>
                  </a:lnTo>
                  <a:lnTo>
                    <a:pt x="4964" y="1177"/>
                  </a:lnTo>
                  <a:lnTo>
                    <a:pt x="5012" y="1342"/>
                  </a:lnTo>
                  <a:lnTo>
                    <a:pt x="5035" y="1506"/>
                  </a:lnTo>
                  <a:lnTo>
                    <a:pt x="5035" y="1647"/>
                  </a:lnTo>
                  <a:lnTo>
                    <a:pt x="4988" y="1789"/>
                  </a:lnTo>
                  <a:lnTo>
                    <a:pt x="4917" y="1906"/>
                  </a:lnTo>
                  <a:lnTo>
                    <a:pt x="4823" y="2024"/>
                  </a:lnTo>
                  <a:lnTo>
                    <a:pt x="4706" y="2118"/>
                  </a:lnTo>
                  <a:lnTo>
                    <a:pt x="4588" y="2188"/>
                  </a:lnTo>
                  <a:lnTo>
                    <a:pt x="4447" y="2235"/>
                  </a:lnTo>
                  <a:lnTo>
                    <a:pt x="1365" y="2235"/>
                  </a:lnTo>
                  <a:lnTo>
                    <a:pt x="1224" y="2188"/>
                  </a:lnTo>
                  <a:lnTo>
                    <a:pt x="1106" y="2118"/>
                  </a:lnTo>
                  <a:lnTo>
                    <a:pt x="989" y="2024"/>
                  </a:lnTo>
                  <a:lnTo>
                    <a:pt x="895" y="1906"/>
                  </a:lnTo>
                  <a:lnTo>
                    <a:pt x="824" y="1789"/>
                  </a:lnTo>
                  <a:lnTo>
                    <a:pt x="777" y="1647"/>
                  </a:lnTo>
                  <a:lnTo>
                    <a:pt x="777" y="1506"/>
                  </a:lnTo>
                  <a:lnTo>
                    <a:pt x="801" y="1342"/>
                  </a:lnTo>
                  <a:lnTo>
                    <a:pt x="848" y="1177"/>
                  </a:lnTo>
                  <a:lnTo>
                    <a:pt x="918" y="1059"/>
                  </a:lnTo>
                  <a:lnTo>
                    <a:pt x="989" y="965"/>
                  </a:lnTo>
                  <a:lnTo>
                    <a:pt x="1106" y="895"/>
                  </a:lnTo>
                  <a:lnTo>
                    <a:pt x="1224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1"/>
                  </a:move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65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8"/>
                  </a:lnTo>
                  <a:lnTo>
                    <a:pt x="283" y="612"/>
                  </a:lnTo>
                  <a:lnTo>
                    <a:pt x="166" y="824"/>
                  </a:lnTo>
                  <a:lnTo>
                    <a:pt x="95" y="989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30"/>
                  </a:lnTo>
                  <a:lnTo>
                    <a:pt x="448" y="2565"/>
                  </a:lnTo>
                  <a:lnTo>
                    <a:pt x="683" y="2753"/>
                  </a:lnTo>
                  <a:lnTo>
                    <a:pt x="801" y="2824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4306" y="3012"/>
                  </a:lnTo>
                  <a:lnTo>
                    <a:pt x="4447" y="2988"/>
                  </a:lnTo>
                  <a:lnTo>
                    <a:pt x="4588" y="2965"/>
                  </a:lnTo>
                  <a:lnTo>
                    <a:pt x="4870" y="2894"/>
                  </a:lnTo>
                  <a:lnTo>
                    <a:pt x="5129" y="2753"/>
                  </a:lnTo>
                  <a:lnTo>
                    <a:pt x="5247" y="2659"/>
                  </a:lnTo>
                  <a:lnTo>
                    <a:pt x="5364" y="2565"/>
                  </a:lnTo>
                  <a:lnTo>
                    <a:pt x="5458" y="2447"/>
                  </a:lnTo>
                  <a:lnTo>
                    <a:pt x="5553" y="2330"/>
                  </a:lnTo>
                  <a:lnTo>
                    <a:pt x="5694" y="2071"/>
                  </a:lnTo>
                  <a:lnTo>
                    <a:pt x="5764" y="1789"/>
                  </a:lnTo>
                  <a:lnTo>
                    <a:pt x="5788" y="1647"/>
                  </a:lnTo>
                  <a:lnTo>
                    <a:pt x="5811" y="1506"/>
                  </a:lnTo>
                  <a:lnTo>
                    <a:pt x="5788" y="1318"/>
                  </a:lnTo>
                  <a:lnTo>
                    <a:pt x="5764" y="1153"/>
                  </a:lnTo>
                  <a:lnTo>
                    <a:pt x="5717" y="989"/>
                  </a:lnTo>
                  <a:lnTo>
                    <a:pt x="5647" y="848"/>
                  </a:lnTo>
                  <a:lnTo>
                    <a:pt x="5529" y="659"/>
                  </a:lnTo>
                  <a:lnTo>
                    <a:pt x="5411" y="495"/>
                  </a:lnTo>
                  <a:lnTo>
                    <a:pt x="5270" y="354"/>
                  </a:lnTo>
                  <a:lnTo>
                    <a:pt x="5106" y="212"/>
                  </a:lnTo>
                  <a:lnTo>
                    <a:pt x="4917" y="118"/>
                  </a:lnTo>
                  <a:lnTo>
                    <a:pt x="4706" y="48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615120" y="3331845"/>
              <a:ext cx="144742" cy="50400"/>
            </a:xfrm>
            <a:custGeom>
              <a:avLst/>
              <a:gdLst/>
              <a:ahLst/>
              <a:cxnLst/>
              <a:rect l="l" t="t" r="r" b="b"/>
              <a:pathLst>
                <a:path w="4259" h="1483" fill="none" extrusionOk="0">
                  <a:moveTo>
                    <a:pt x="3529" y="0"/>
                  </a:moveTo>
                  <a:lnTo>
                    <a:pt x="3529" y="0"/>
                  </a:lnTo>
                  <a:lnTo>
                    <a:pt x="3623" y="24"/>
                  </a:lnTo>
                  <a:lnTo>
                    <a:pt x="3741" y="48"/>
                  </a:lnTo>
                  <a:lnTo>
                    <a:pt x="3835" y="71"/>
                  </a:lnTo>
                  <a:lnTo>
                    <a:pt x="3929" y="118"/>
                  </a:lnTo>
                  <a:lnTo>
                    <a:pt x="4070" y="259"/>
                  </a:lnTo>
                  <a:lnTo>
                    <a:pt x="4140" y="330"/>
                  </a:lnTo>
                  <a:lnTo>
                    <a:pt x="4187" y="424"/>
                  </a:lnTo>
                  <a:lnTo>
                    <a:pt x="4187" y="424"/>
                  </a:lnTo>
                  <a:lnTo>
                    <a:pt x="4235" y="589"/>
                  </a:lnTo>
                  <a:lnTo>
                    <a:pt x="4258" y="753"/>
                  </a:lnTo>
                  <a:lnTo>
                    <a:pt x="4258" y="753"/>
                  </a:lnTo>
                  <a:lnTo>
                    <a:pt x="4258" y="894"/>
                  </a:lnTo>
                  <a:lnTo>
                    <a:pt x="4211" y="1036"/>
                  </a:lnTo>
                  <a:lnTo>
                    <a:pt x="4140" y="1153"/>
                  </a:lnTo>
                  <a:lnTo>
                    <a:pt x="4046" y="1271"/>
                  </a:lnTo>
                  <a:lnTo>
                    <a:pt x="4046" y="1271"/>
                  </a:lnTo>
                  <a:lnTo>
                    <a:pt x="3929" y="1365"/>
                  </a:lnTo>
                  <a:lnTo>
                    <a:pt x="3811" y="1435"/>
                  </a:lnTo>
                  <a:lnTo>
                    <a:pt x="3670" y="1482"/>
                  </a:lnTo>
                  <a:lnTo>
                    <a:pt x="3529" y="1482"/>
                  </a:lnTo>
                  <a:lnTo>
                    <a:pt x="729" y="1482"/>
                  </a:lnTo>
                  <a:lnTo>
                    <a:pt x="729" y="1482"/>
                  </a:lnTo>
                  <a:lnTo>
                    <a:pt x="588" y="1482"/>
                  </a:lnTo>
                  <a:lnTo>
                    <a:pt x="447" y="1435"/>
                  </a:lnTo>
                  <a:lnTo>
                    <a:pt x="329" y="1365"/>
                  </a:lnTo>
                  <a:lnTo>
                    <a:pt x="212" y="1271"/>
                  </a:lnTo>
                  <a:lnTo>
                    <a:pt x="118" y="1153"/>
                  </a:lnTo>
                  <a:lnTo>
                    <a:pt x="47" y="1036"/>
                  </a:lnTo>
                  <a:lnTo>
                    <a:pt x="0" y="894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24" y="589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1" y="306"/>
                  </a:lnTo>
                  <a:lnTo>
                    <a:pt x="212" y="212"/>
                  </a:lnTo>
                  <a:lnTo>
                    <a:pt x="212" y="212"/>
                  </a:lnTo>
                  <a:lnTo>
                    <a:pt x="329" y="142"/>
                  </a:lnTo>
                  <a:lnTo>
                    <a:pt x="447" y="71"/>
                  </a:lnTo>
                  <a:lnTo>
                    <a:pt x="588" y="24"/>
                  </a:lnTo>
                  <a:lnTo>
                    <a:pt x="729" y="0"/>
                  </a:lnTo>
                  <a:lnTo>
                    <a:pt x="3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588715" y="3306255"/>
              <a:ext cx="197521" cy="102363"/>
            </a:xfrm>
            <a:custGeom>
              <a:avLst/>
              <a:gdLst/>
              <a:ahLst/>
              <a:cxnLst/>
              <a:rect l="l" t="t" r="r" b="b"/>
              <a:pathLst>
                <a:path w="5812" h="3012" fill="none" extrusionOk="0">
                  <a:moveTo>
                    <a:pt x="4306" y="1"/>
                  </a:moveTo>
                  <a:lnTo>
                    <a:pt x="1506" y="1"/>
                  </a:lnTo>
                  <a:lnTo>
                    <a:pt x="1506" y="1"/>
                  </a:lnTo>
                  <a:lnTo>
                    <a:pt x="1365" y="1"/>
                  </a:ln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65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8"/>
                  </a:lnTo>
                  <a:lnTo>
                    <a:pt x="448" y="448"/>
                  </a:lnTo>
                  <a:lnTo>
                    <a:pt x="283" y="612"/>
                  </a:lnTo>
                  <a:lnTo>
                    <a:pt x="166" y="824"/>
                  </a:lnTo>
                  <a:lnTo>
                    <a:pt x="166" y="824"/>
                  </a:lnTo>
                  <a:lnTo>
                    <a:pt x="95" y="989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30"/>
                  </a:lnTo>
                  <a:lnTo>
                    <a:pt x="448" y="2565"/>
                  </a:lnTo>
                  <a:lnTo>
                    <a:pt x="683" y="2753"/>
                  </a:lnTo>
                  <a:lnTo>
                    <a:pt x="801" y="2824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4306" y="3012"/>
                  </a:lnTo>
                  <a:lnTo>
                    <a:pt x="4306" y="3012"/>
                  </a:lnTo>
                  <a:lnTo>
                    <a:pt x="4447" y="2988"/>
                  </a:lnTo>
                  <a:lnTo>
                    <a:pt x="4588" y="2965"/>
                  </a:lnTo>
                  <a:lnTo>
                    <a:pt x="4870" y="2894"/>
                  </a:lnTo>
                  <a:lnTo>
                    <a:pt x="5129" y="2753"/>
                  </a:lnTo>
                  <a:lnTo>
                    <a:pt x="5247" y="2659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458" y="2447"/>
                  </a:lnTo>
                  <a:lnTo>
                    <a:pt x="5553" y="2330"/>
                  </a:lnTo>
                  <a:lnTo>
                    <a:pt x="5694" y="2071"/>
                  </a:lnTo>
                  <a:lnTo>
                    <a:pt x="5764" y="1789"/>
                  </a:lnTo>
                  <a:lnTo>
                    <a:pt x="5788" y="1647"/>
                  </a:lnTo>
                  <a:lnTo>
                    <a:pt x="5811" y="1506"/>
                  </a:lnTo>
                  <a:lnTo>
                    <a:pt x="5811" y="1506"/>
                  </a:lnTo>
                  <a:lnTo>
                    <a:pt x="5788" y="1318"/>
                  </a:lnTo>
                  <a:lnTo>
                    <a:pt x="5764" y="1153"/>
                  </a:lnTo>
                  <a:lnTo>
                    <a:pt x="5717" y="989"/>
                  </a:lnTo>
                  <a:lnTo>
                    <a:pt x="5647" y="848"/>
                  </a:lnTo>
                  <a:lnTo>
                    <a:pt x="5647" y="848"/>
                  </a:lnTo>
                  <a:lnTo>
                    <a:pt x="5529" y="659"/>
                  </a:lnTo>
                  <a:lnTo>
                    <a:pt x="5411" y="495"/>
                  </a:lnTo>
                  <a:lnTo>
                    <a:pt x="5270" y="354"/>
                  </a:lnTo>
                  <a:lnTo>
                    <a:pt x="5106" y="212"/>
                  </a:lnTo>
                  <a:lnTo>
                    <a:pt x="4917" y="118"/>
                  </a:lnTo>
                  <a:lnTo>
                    <a:pt x="4706" y="48"/>
                  </a:lnTo>
                  <a:lnTo>
                    <a:pt x="4518" y="1"/>
                  </a:lnTo>
                  <a:lnTo>
                    <a:pt x="4306" y="1"/>
                  </a:lnTo>
                  <a:lnTo>
                    <a:pt x="43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03764" y="3331845"/>
              <a:ext cx="66407" cy="50400"/>
            </a:xfrm>
            <a:custGeom>
              <a:avLst/>
              <a:gdLst/>
              <a:ahLst/>
              <a:cxnLst/>
              <a:rect l="l" t="t" r="r" b="b"/>
              <a:pathLst>
                <a:path w="1954" h="1483" extrusionOk="0">
                  <a:moveTo>
                    <a:pt x="754" y="0"/>
                  </a:moveTo>
                  <a:lnTo>
                    <a:pt x="613" y="24"/>
                  </a:lnTo>
                  <a:lnTo>
                    <a:pt x="471" y="71"/>
                  </a:lnTo>
                  <a:lnTo>
                    <a:pt x="330" y="142"/>
                  </a:lnTo>
                  <a:lnTo>
                    <a:pt x="236" y="212"/>
                  </a:lnTo>
                  <a:lnTo>
                    <a:pt x="142" y="306"/>
                  </a:lnTo>
                  <a:lnTo>
                    <a:pt x="95" y="424"/>
                  </a:lnTo>
                  <a:lnTo>
                    <a:pt x="24" y="589"/>
                  </a:lnTo>
                  <a:lnTo>
                    <a:pt x="1" y="753"/>
                  </a:lnTo>
                  <a:lnTo>
                    <a:pt x="24" y="894"/>
                  </a:lnTo>
                  <a:lnTo>
                    <a:pt x="71" y="1036"/>
                  </a:lnTo>
                  <a:lnTo>
                    <a:pt x="142" y="1153"/>
                  </a:lnTo>
                  <a:lnTo>
                    <a:pt x="236" y="1271"/>
                  </a:lnTo>
                  <a:lnTo>
                    <a:pt x="330" y="1365"/>
                  </a:lnTo>
                  <a:lnTo>
                    <a:pt x="471" y="1435"/>
                  </a:lnTo>
                  <a:lnTo>
                    <a:pt x="613" y="1482"/>
                  </a:lnTo>
                  <a:lnTo>
                    <a:pt x="1365" y="1482"/>
                  </a:lnTo>
                  <a:lnTo>
                    <a:pt x="1506" y="1435"/>
                  </a:lnTo>
                  <a:lnTo>
                    <a:pt x="1624" y="1365"/>
                  </a:lnTo>
                  <a:lnTo>
                    <a:pt x="1742" y="1271"/>
                  </a:lnTo>
                  <a:lnTo>
                    <a:pt x="1836" y="1153"/>
                  </a:lnTo>
                  <a:lnTo>
                    <a:pt x="1906" y="1036"/>
                  </a:lnTo>
                  <a:lnTo>
                    <a:pt x="1930" y="894"/>
                  </a:lnTo>
                  <a:lnTo>
                    <a:pt x="1953" y="753"/>
                  </a:lnTo>
                  <a:lnTo>
                    <a:pt x="1930" y="589"/>
                  </a:lnTo>
                  <a:lnTo>
                    <a:pt x="1883" y="424"/>
                  </a:lnTo>
                  <a:lnTo>
                    <a:pt x="1836" y="330"/>
                  </a:lnTo>
                  <a:lnTo>
                    <a:pt x="1765" y="259"/>
                  </a:lnTo>
                  <a:lnTo>
                    <a:pt x="1624" y="118"/>
                  </a:lnTo>
                  <a:lnTo>
                    <a:pt x="1530" y="71"/>
                  </a:lnTo>
                  <a:lnTo>
                    <a:pt x="1436" y="48"/>
                  </a:lnTo>
                  <a:lnTo>
                    <a:pt x="1318" y="24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06959" y="3331845"/>
              <a:ext cx="60799" cy="28004"/>
            </a:xfrm>
            <a:custGeom>
              <a:avLst/>
              <a:gdLst/>
              <a:ahLst/>
              <a:cxnLst/>
              <a:rect l="l" t="t" r="r" b="b"/>
              <a:pathLst>
                <a:path w="1789" h="824" extrusionOk="0">
                  <a:moveTo>
                    <a:pt x="660" y="0"/>
                  </a:moveTo>
                  <a:lnTo>
                    <a:pt x="519" y="24"/>
                  </a:lnTo>
                  <a:lnTo>
                    <a:pt x="377" y="71"/>
                  </a:lnTo>
                  <a:lnTo>
                    <a:pt x="236" y="142"/>
                  </a:lnTo>
                  <a:lnTo>
                    <a:pt x="142" y="212"/>
                  </a:lnTo>
                  <a:lnTo>
                    <a:pt x="48" y="306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95" y="589"/>
                  </a:lnTo>
                  <a:lnTo>
                    <a:pt x="260" y="730"/>
                  </a:lnTo>
                  <a:lnTo>
                    <a:pt x="354" y="777"/>
                  </a:lnTo>
                  <a:lnTo>
                    <a:pt x="448" y="800"/>
                  </a:lnTo>
                  <a:lnTo>
                    <a:pt x="542" y="824"/>
                  </a:lnTo>
                  <a:lnTo>
                    <a:pt x="1271" y="824"/>
                  </a:lnTo>
                  <a:lnTo>
                    <a:pt x="1412" y="777"/>
                  </a:lnTo>
                  <a:lnTo>
                    <a:pt x="1530" y="706"/>
                  </a:lnTo>
                  <a:lnTo>
                    <a:pt x="1648" y="612"/>
                  </a:lnTo>
                  <a:lnTo>
                    <a:pt x="1718" y="518"/>
                  </a:lnTo>
                  <a:lnTo>
                    <a:pt x="1789" y="424"/>
                  </a:lnTo>
                  <a:lnTo>
                    <a:pt x="1742" y="330"/>
                  </a:lnTo>
                  <a:lnTo>
                    <a:pt x="1671" y="259"/>
                  </a:lnTo>
                  <a:lnTo>
                    <a:pt x="1530" y="118"/>
                  </a:lnTo>
                  <a:lnTo>
                    <a:pt x="1436" y="71"/>
                  </a:lnTo>
                  <a:lnTo>
                    <a:pt x="1342" y="48"/>
                  </a:lnTo>
                  <a:lnTo>
                    <a:pt x="1224" y="2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78208" y="3306255"/>
              <a:ext cx="117554" cy="102363"/>
            </a:xfrm>
            <a:custGeom>
              <a:avLst/>
              <a:gdLst/>
              <a:ahLst/>
              <a:cxnLst/>
              <a:rect l="l" t="t" r="r" b="b"/>
              <a:pathLst>
                <a:path w="3459" h="3012" extrusionOk="0">
                  <a:moveTo>
                    <a:pt x="1976" y="753"/>
                  </a:moveTo>
                  <a:lnTo>
                    <a:pt x="2070" y="777"/>
                  </a:lnTo>
                  <a:lnTo>
                    <a:pt x="2188" y="801"/>
                  </a:lnTo>
                  <a:lnTo>
                    <a:pt x="2282" y="824"/>
                  </a:lnTo>
                  <a:lnTo>
                    <a:pt x="2376" y="871"/>
                  </a:lnTo>
                  <a:lnTo>
                    <a:pt x="2517" y="1012"/>
                  </a:lnTo>
                  <a:lnTo>
                    <a:pt x="2588" y="1083"/>
                  </a:lnTo>
                  <a:lnTo>
                    <a:pt x="2635" y="1177"/>
                  </a:lnTo>
                  <a:lnTo>
                    <a:pt x="2682" y="1342"/>
                  </a:lnTo>
                  <a:lnTo>
                    <a:pt x="2705" y="1506"/>
                  </a:lnTo>
                  <a:lnTo>
                    <a:pt x="2682" y="1647"/>
                  </a:lnTo>
                  <a:lnTo>
                    <a:pt x="2658" y="1789"/>
                  </a:lnTo>
                  <a:lnTo>
                    <a:pt x="2588" y="1906"/>
                  </a:lnTo>
                  <a:lnTo>
                    <a:pt x="2494" y="2024"/>
                  </a:lnTo>
                  <a:lnTo>
                    <a:pt x="2376" y="2118"/>
                  </a:lnTo>
                  <a:lnTo>
                    <a:pt x="2258" y="2188"/>
                  </a:lnTo>
                  <a:lnTo>
                    <a:pt x="2117" y="2235"/>
                  </a:lnTo>
                  <a:lnTo>
                    <a:pt x="1365" y="2235"/>
                  </a:lnTo>
                  <a:lnTo>
                    <a:pt x="1223" y="2188"/>
                  </a:lnTo>
                  <a:lnTo>
                    <a:pt x="1082" y="2118"/>
                  </a:lnTo>
                  <a:lnTo>
                    <a:pt x="988" y="2024"/>
                  </a:lnTo>
                  <a:lnTo>
                    <a:pt x="894" y="1906"/>
                  </a:lnTo>
                  <a:lnTo>
                    <a:pt x="823" y="1789"/>
                  </a:lnTo>
                  <a:lnTo>
                    <a:pt x="776" y="1647"/>
                  </a:lnTo>
                  <a:lnTo>
                    <a:pt x="753" y="1506"/>
                  </a:lnTo>
                  <a:lnTo>
                    <a:pt x="776" y="1342"/>
                  </a:lnTo>
                  <a:lnTo>
                    <a:pt x="847" y="1177"/>
                  </a:lnTo>
                  <a:lnTo>
                    <a:pt x="894" y="1059"/>
                  </a:lnTo>
                  <a:lnTo>
                    <a:pt x="988" y="965"/>
                  </a:lnTo>
                  <a:lnTo>
                    <a:pt x="1082" y="895"/>
                  </a:lnTo>
                  <a:lnTo>
                    <a:pt x="1223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1"/>
                  </a:moveTo>
                  <a:lnTo>
                    <a:pt x="1223" y="24"/>
                  </a:lnTo>
                  <a:lnTo>
                    <a:pt x="1059" y="71"/>
                  </a:lnTo>
                  <a:lnTo>
                    <a:pt x="941" y="118"/>
                  </a:lnTo>
                  <a:lnTo>
                    <a:pt x="800" y="165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47" y="448"/>
                  </a:lnTo>
                  <a:lnTo>
                    <a:pt x="282" y="612"/>
                  </a:lnTo>
                  <a:lnTo>
                    <a:pt x="165" y="824"/>
                  </a:lnTo>
                  <a:lnTo>
                    <a:pt x="94" y="989"/>
                  </a:lnTo>
                  <a:lnTo>
                    <a:pt x="47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30"/>
                  </a:lnTo>
                  <a:lnTo>
                    <a:pt x="447" y="2565"/>
                  </a:lnTo>
                  <a:lnTo>
                    <a:pt x="659" y="2753"/>
                  </a:lnTo>
                  <a:lnTo>
                    <a:pt x="800" y="2824"/>
                  </a:lnTo>
                  <a:lnTo>
                    <a:pt x="918" y="2894"/>
                  </a:lnTo>
                  <a:lnTo>
                    <a:pt x="1059" y="2941"/>
                  </a:lnTo>
                  <a:lnTo>
                    <a:pt x="1200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1976" y="3012"/>
                  </a:lnTo>
                  <a:lnTo>
                    <a:pt x="2117" y="2988"/>
                  </a:lnTo>
                  <a:lnTo>
                    <a:pt x="2258" y="2965"/>
                  </a:lnTo>
                  <a:lnTo>
                    <a:pt x="2541" y="2894"/>
                  </a:lnTo>
                  <a:lnTo>
                    <a:pt x="2799" y="2753"/>
                  </a:lnTo>
                  <a:lnTo>
                    <a:pt x="2917" y="2659"/>
                  </a:lnTo>
                  <a:lnTo>
                    <a:pt x="3011" y="2565"/>
                  </a:lnTo>
                  <a:lnTo>
                    <a:pt x="3035" y="2565"/>
                  </a:lnTo>
                  <a:lnTo>
                    <a:pt x="3129" y="2447"/>
                  </a:lnTo>
                  <a:lnTo>
                    <a:pt x="3223" y="2330"/>
                  </a:lnTo>
                  <a:lnTo>
                    <a:pt x="3364" y="2071"/>
                  </a:lnTo>
                  <a:lnTo>
                    <a:pt x="3435" y="1789"/>
                  </a:lnTo>
                  <a:lnTo>
                    <a:pt x="3458" y="1647"/>
                  </a:lnTo>
                  <a:lnTo>
                    <a:pt x="3458" y="1506"/>
                  </a:lnTo>
                  <a:lnTo>
                    <a:pt x="3458" y="1318"/>
                  </a:lnTo>
                  <a:lnTo>
                    <a:pt x="3435" y="1153"/>
                  </a:lnTo>
                  <a:lnTo>
                    <a:pt x="3388" y="989"/>
                  </a:lnTo>
                  <a:lnTo>
                    <a:pt x="3317" y="848"/>
                  </a:lnTo>
                  <a:lnTo>
                    <a:pt x="3199" y="659"/>
                  </a:lnTo>
                  <a:lnTo>
                    <a:pt x="3082" y="495"/>
                  </a:lnTo>
                  <a:lnTo>
                    <a:pt x="2941" y="354"/>
                  </a:lnTo>
                  <a:lnTo>
                    <a:pt x="2752" y="212"/>
                  </a:lnTo>
                  <a:lnTo>
                    <a:pt x="2588" y="118"/>
                  </a:lnTo>
                  <a:lnTo>
                    <a:pt x="2376" y="48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03764" y="3331845"/>
              <a:ext cx="66407" cy="50400"/>
            </a:xfrm>
            <a:custGeom>
              <a:avLst/>
              <a:gdLst/>
              <a:ahLst/>
              <a:cxnLst/>
              <a:rect l="l" t="t" r="r" b="b"/>
              <a:pathLst>
                <a:path w="1954" h="1483" fill="none" extrusionOk="0">
                  <a:moveTo>
                    <a:pt x="1224" y="0"/>
                  </a:moveTo>
                  <a:lnTo>
                    <a:pt x="1224" y="0"/>
                  </a:lnTo>
                  <a:lnTo>
                    <a:pt x="1318" y="24"/>
                  </a:lnTo>
                  <a:lnTo>
                    <a:pt x="1436" y="48"/>
                  </a:lnTo>
                  <a:lnTo>
                    <a:pt x="1530" y="71"/>
                  </a:lnTo>
                  <a:lnTo>
                    <a:pt x="1624" y="118"/>
                  </a:lnTo>
                  <a:lnTo>
                    <a:pt x="1765" y="259"/>
                  </a:lnTo>
                  <a:lnTo>
                    <a:pt x="1836" y="330"/>
                  </a:lnTo>
                  <a:lnTo>
                    <a:pt x="1883" y="424"/>
                  </a:lnTo>
                  <a:lnTo>
                    <a:pt x="1883" y="424"/>
                  </a:lnTo>
                  <a:lnTo>
                    <a:pt x="1930" y="589"/>
                  </a:lnTo>
                  <a:lnTo>
                    <a:pt x="1953" y="753"/>
                  </a:lnTo>
                  <a:lnTo>
                    <a:pt x="1953" y="753"/>
                  </a:lnTo>
                  <a:lnTo>
                    <a:pt x="1930" y="894"/>
                  </a:lnTo>
                  <a:lnTo>
                    <a:pt x="1906" y="1036"/>
                  </a:lnTo>
                  <a:lnTo>
                    <a:pt x="1836" y="1153"/>
                  </a:lnTo>
                  <a:lnTo>
                    <a:pt x="1742" y="1271"/>
                  </a:lnTo>
                  <a:lnTo>
                    <a:pt x="1742" y="1271"/>
                  </a:lnTo>
                  <a:lnTo>
                    <a:pt x="1624" y="1365"/>
                  </a:lnTo>
                  <a:lnTo>
                    <a:pt x="1506" y="1435"/>
                  </a:lnTo>
                  <a:lnTo>
                    <a:pt x="1365" y="1482"/>
                  </a:lnTo>
                  <a:lnTo>
                    <a:pt x="1224" y="1482"/>
                  </a:lnTo>
                  <a:lnTo>
                    <a:pt x="754" y="1482"/>
                  </a:lnTo>
                  <a:lnTo>
                    <a:pt x="754" y="1482"/>
                  </a:lnTo>
                  <a:lnTo>
                    <a:pt x="613" y="1482"/>
                  </a:lnTo>
                  <a:lnTo>
                    <a:pt x="471" y="1435"/>
                  </a:lnTo>
                  <a:lnTo>
                    <a:pt x="330" y="1365"/>
                  </a:lnTo>
                  <a:lnTo>
                    <a:pt x="236" y="1271"/>
                  </a:lnTo>
                  <a:lnTo>
                    <a:pt x="142" y="1153"/>
                  </a:lnTo>
                  <a:lnTo>
                    <a:pt x="71" y="1036"/>
                  </a:lnTo>
                  <a:lnTo>
                    <a:pt x="24" y="894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4" y="589"/>
                  </a:lnTo>
                  <a:lnTo>
                    <a:pt x="95" y="424"/>
                  </a:lnTo>
                  <a:lnTo>
                    <a:pt x="95" y="424"/>
                  </a:lnTo>
                  <a:lnTo>
                    <a:pt x="142" y="306"/>
                  </a:lnTo>
                  <a:lnTo>
                    <a:pt x="236" y="212"/>
                  </a:lnTo>
                  <a:lnTo>
                    <a:pt x="236" y="212"/>
                  </a:lnTo>
                  <a:lnTo>
                    <a:pt x="330" y="142"/>
                  </a:lnTo>
                  <a:lnTo>
                    <a:pt x="471" y="71"/>
                  </a:lnTo>
                  <a:lnTo>
                    <a:pt x="613" y="24"/>
                  </a:lnTo>
                  <a:lnTo>
                    <a:pt x="754" y="0"/>
                  </a:lnTo>
                  <a:lnTo>
                    <a:pt x="12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78208" y="3306255"/>
              <a:ext cx="117554" cy="102363"/>
            </a:xfrm>
            <a:custGeom>
              <a:avLst/>
              <a:gdLst/>
              <a:ahLst/>
              <a:cxnLst/>
              <a:rect l="l" t="t" r="r" b="b"/>
              <a:pathLst>
                <a:path w="3459" h="3012" fill="none" extrusionOk="0">
                  <a:moveTo>
                    <a:pt x="1976" y="1"/>
                  </a:moveTo>
                  <a:lnTo>
                    <a:pt x="1506" y="1"/>
                  </a:lnTo>
                  <a:lnTo>
                    <a:pt x="1506" y="1"/>
                  </a:lnTo>
                  <a:lnTo>
                    <a:pt x="1365" y="1"/>
                  </a:lnTo>
                  <a:lnTo>
                    <a:pt x="1223" y="24"/>
                  </a:lnTo>
                  <a:lnTo>
                    <a:pt x="1059" y="71"/>
                  </a:lnTo>
                  <a:lnTo>
                    <a:pt x="941" y="118"/>
                  </a:lnTo>
                  <a:lnTo>
                    <a:pt x="800" y="165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47" y="448"/>
                  </a:lnTo>
                  <a:lnTo>
                    <a:pt x="447" y="448"/>
                  </a:lnTo>
                  <a:lnTo>
                    <a:pt x="282" y="612"/>
                  </a:lnTo>
                  <a:lnTo>
                    <a:pt x="165" y="824"/>
                  </a:lnTo>
                  <a:lnTo>
                    <a:pt x="165" y="824"/>
                  </a:lnTo>
                  <a:lnTo>
                    <a:pt x="94" y="989"/>
                  </a:lnTo>
                  <a:lnTo>
                    <a:pt x="47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30"/>
                  </a:lnTo>
                  <a:lnTo>
                    <a:pt x="447" y="2565"/>
                  </a:lnTo>
                  <a:lnTo>
                    <a:pt x="659" y="2753"/>
                  </a:lnTo>
                  <a:lnTo>
                    <a:pt x="800" y="2824"/>
                  </a:lnTo>
                  <a:lnTo>
                    <a:pt x="918" y="2894"/>
                  </a:lnTo>
                  <a:lnTo>
                    <a:pt x="1059" y="2941"/>
                  </a:lnTo>
                  <a:lnTo>
                    <a:pt x="1200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1976" y="3012"/>
                  </a:lnTo>
                  <a:lnTo>
                    <a:pt x="1976" y="3012"/>
                  </a:lnTo>
                  <a:lnTo>
                    <a:pt x="2117" y="2988"/>
                  </a:lnTo>
                  <a:lnTo>
                    <a:pt x="2258" y="2965"/>
                  </a:lnTo>
                  <a:lnTo>
                    <a:pt x="2541" y="2894"/>
                  </a:lnTo>
                  <a:lnTo>
                    <a:pt x="2799" y="2753"/>
                  </a:lnTo>
                  <a:lnTo>
                    <a:pt x="2917" y="2659"/>
                  </a:lnTo>
                  <a:lnTo>
                    <a:pt x="3011" y="2565"/>
                  </a:lnTo>
                  <a:lnTo>
                    <a:pt x="3011" y="2565"/>
                  </a:lnTo>
                  <a:lnTo>
                    <a:pt x="3035" y="2565"/>
                  </a:lnTo>
                  <a:lnTo>
                    <a:pt x="3035" y="2565"/>
                  </a:lnTo>
                  <a:lnTo>
                    <a:pt x="3129" y="2447"/>
                  </a:lnTo>
                  <a:lnTo>
                    <a:pt x="3223" y="2330"/>
                  </a:lnTo>
                  <a:lnTo>
                    <a:pt x="3364" y="2071"/>
                  </a:lnTo>
                  <a:lnTo>
                    <a:pt x="3435" y="1789"/>
                  </a:lnTo>
                  <a:lnTo>
                    <a:pt x="3458" y="1647"/>
                  </a:lnTo>
                  <a:lnTo>
                    <a:pt x="3458" y="1506"/>
                  </a:lnTo>
                  <a:lnTo>
                    <a:pt x="3458" y="1506"/>
                  </a:lnTo>
                  <a:lnTo>
                    <a:pt x="3458" y="1318"/>
                  </a:lnTo>
                  <a:lnTo>
                    <a:pt x="3435" y="1153"/>
                  </a:lnTo>
                  <a:lnTo>
                    <a:pt x="3388" y="989"/>
                  </a:lnTo>
                  <a:lnTo>
                    <a:pt x="3317" y="848"/>
                  </a:lnTo>
                  <a:lnTo>
                    <a:pt x="3317" y="848"/>
                  </a:lnTo>
                  <a:lnTo>
                    <a:pt x="3199" y="659"/>
                  </a:lnTo>
                  <a:lnTo>
                    <a:pt x="3082" y="495"/>
                  </a:lnTo>
                  <a:lnTo>
                    <a:pt x="2941" y="354"/>
                  </a:lnTo>
                  <a:lnTo>
                    <a:pt x="2752" y="212"/>
                  </a:lnTo>
                  <a:lnTo>
                    <a:pt x="2588" y="118"/>
                  </a:lnTo>
                  <a:lnTo>
                    <a:pt x="2376" y="48"/>
                  </a:lnTo>
                  <a:lnTo>
                    <a:pt x="2188" y="1"/>
                  </a:lnTo>
                  <a:lnTo>
                    <a:pt x="1976" y="1"/>
                  </a:lnTo>
                  <a:lnTo>
                    <a:pt x="19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2"/>
          <p:cNvSpPr txBox="1">
            <a:spLocks noGrp="1"/>
          </p:cNvSpPr>
          <p:nvPr>
            <p:ph type="subTitle" idx="1"/>
          </p:nvPr>
        </p:nvSpPr>
        <p:spPr>
          <a:xfrm>
            <a:off x="4864925" y="4057525"/>
            <a:ext cx="3307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2"/>
          <p:cNvSpPr txBox="1">
            <a:spLocks noGrp="1"/>
          </p:cNvSpPr>
          <p:nvPr>
            <p:ph type="title" idx="2" hasCustomPrompt="1"/>
          </p:nvPr>
        </p:nvSpPr>
        <p:spPr>
          <a:xfrm>
            <a:off x="1838275" y="2126225"/>
            <a:ext cx="546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4" name="Google Shape;414;p22"/>
          <p:cNvSpPr txBox="1">
            <a:spLocks noGrp="1"/>
          </p:cNvSpPr>
          <p:nvPr>
            <p:ph type="subTitle" idx="3"/>
          </p:nvPr>
        </p:nvSpPr>
        <p:spPr>
          <a:xfrm>
            <a:off x="2918425" y="2620950"/>
            <a:ext cx="3307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2"/>
          <p:cNvSpPr txBox="1">
            <a:spLocks noGrp="1"/>
          </p:cNvSpPr>
          <p:nvPr>
            <p:ph type="title" idx="4" hasCustomPrompt="1"/>
          </p:nvPr>
        </p:nvSpPr>
        <p:spPr>
          <a:xfrm>
            <a:off x="971825" y="689650"/>
            <a:ext cx="33072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6" name="Google Shape;416;p22"/>
          <p:cNvSpPr txBox="1">
            <a:spLocks noGrp="1"/>
          </p:cNvSpPr>
          <p:nvPr>
            <p:ph type="subTitle" idx="5"/>
          </p:nvPr>
        </p:nvSpPr>
        <p:spPr>
          <a:xfrm>
            <a:off x="971875" y="1184375"/>
            <a:ext cx="3307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"/>
          <p:cNvSpPr/>
          <p:nvPr/>
        </p:nvSpPr>
        <p:spPr>
          <a:xfrm>
            <a:off x="819979" y="422924"/>
            <a:ext cx="594444" cy="572704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>
            <a:spLocks noGrp="1"/>
          </p:cNvSpPr>
          <p:nvPr>
            <p:ph type="title"/>
          </p:nvPr>
        </p:nvSpPr>
        <p:spPr>
          <a:xfrm>
            <a:off x="1069950" y="539500"/>
            <a:ext cx="70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 txBox="1">
            <a:spLocks noGrp="1"/>
          </p:cNvSpPr>
          <p:nvPr>
            <p:ph type="body" idx="1"/>
          </p:nvPr>
        </p:nvSpPr>
        <p:spPr>
          <a:xfrm>
            <a:off x="721525" y="1786000"/>
            <a:ext cx="24327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1" name="Google Shape;421;p23"/>
          <p:cNvSpPr txBox="1">
            <a:spLocks noGrp="1"/>
          </p:cNvSpPr>
          <p:nvPr>
            <p:ph type="body" idx="2"/>
          </p:nvPr>
        </p:nvSpPr>
        <p:spPr>
          <a:xfrm>
            <a:off x="5992175" y="1786000"/>
            <a:ext cx="24327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3"/>
          </p:nvPr>
        </p:nvSpPr>
        <p:spPr>
          <a:xfrm>
            <a:off x="721525" y="1351475"/>
            <a:ext cx="23601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3" name="Google Shape;423;p23"/>
          <p:cNvSpPr txBox="1">
            <a:spLocks noGrp="1"/>
          </p:cNvSpPr>
          <p:nvPr>
            <p:ph type="subTitle" idx="4"/>
          </p:nvPr>
        </p:nvSpPr>
        <p:spPr>
          <a:xfrm>
            <a:off x="6064777" y="1351475"/>
            <a:ext cx="23601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4" name="Google Shape;424;p23"/>
          <p:cNvSpPr/>
          <p:nvPr/>
        </p:nvSpPr>
        <p:spPr>
          <a:xfrm>
            <a:off x="8147927" y="1027375"/>
            <a:ext cx="235754" cy="239179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3"/>
          <p:cNvSpPr/>
          <p:nvPr/>
        </p:nvSpPr>
        <p:spPr>
          <a:xfrm>
            <a:off x="5146014" y="3886800"/>
            <a:ext cx="538279" cy="54875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>
            <a:off x="324718" y="276601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1618125" y="4559907"/>
            <a:ext cx="287448" cy="291297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4121902" y="1342300"/>
            <a:ext cx="235754" cy="239179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/>
          <p:nvPr/>
        </p:nvSpPr>
        <p:spPr>
          <a:xfrm>
            <a:off x="8383674" y="2834750"/>
            <a:ext cx="405412" cy="411304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3"/>
          <p:cNvSpPr txBox="1">
            <a:spLocks noGrp="1"/>
          </p:cNvSpPr>
          <p:nvPr>
            <p:ph type="body" idx="5"/>
          </p:nvPr>
        </p:nvSpPr>
        <p:spPr>
          <a:xfrm>
            <a:off x="721525" y="3514676"/>
            <a:ext cx="24327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23"/>
          <p:cNvSpPr txBox="1">
            <a:spLocks noGrp="1"/>
          </p:cNvSpPr>
          <p:nvPr>
            <p:ph type="body" idx="6"/>
          </p:nvPr>
        </p:nvSpPr>
        <p:spPr>
          <a:xfrm>
            <a:off x="5992175" y="3514676"/>
            <a:ext cx="24327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23"/>
          <p:cNvSpPr txBox="1">
            <a:spLocks noGrp="1"/>
          </p:cNvSpPr>
          <p:nvPr>
            <p:ph type="subTitle" idx="7"/>
          </p:nvPr>
        </p:nvSpPr>
        <p:spPr>
          <a:xfrm>
            <a:off x="721525" y="3080159"/>
            <a:ext cx="23601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3" name="Google Shape;433;p23"/>
          <p:cNvSpPr txBox="1">
            <a:spLocks noGrp="1"/>
          </p:cNvSpPr>
          <p:nvPr>
            <p:ph type="subTitle" idx="8"/>
          </p:nvPr>
        </p:nvSpPr>
        <p:spPr>
          <a:xfrm>
            <a:off x="6064777" y="3080157"/>
            <a:ext cx="23601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 Team">
  <p:cSld name="TITLE_ONLY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"/>
          <p:cNvSpPr/>
          <p:nvPr/>
        </p:nvSpPr>
        <p:spPr>
          <a:xfrm>
            <a:off x="432301" y="1226650"/>
            <a:ext cx="320055" cy="308327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/>
          <p:nvPr/>
        </p:nvSpPr>
        <p:spPr>
          <a:xfrm>
            <a:off x="7552746" y="674887"/>
            <a:ext cx="428200" cy="434419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4"/>
          <p:cNvSpPr/>
          <p:nvPr/>
        </p:nvSpPr>
        <p:spPr>
          <a:xfrm>
            <a:off x="636852" y="3945948"/>
            <a:ext cx="235747" cy="238909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4"/>
          <p:cNvSpPr/>
          <p:nvPr/>
        </p:nvSpPr>
        <p:spPr>
          <a:xfrm>
            <a:off x="8430774" y="2743829"/>
            <a:ext cx="235747" cy="238909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4"/>
          <p:cNvSpPr/>
          <p:nvPr/>
        </p:nvSpPr>
        <p:spPr>
          <a:xfrm>
            <a:off x="1693175" y="364950"/>
            <a:ext cx="169196" cy="171653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4"/>
          <p:cNvSpPr txBox="1">
            <a:spLocks noGrp="1"/>
          </p:cNvSpPr>
          <p:nvPr>
            <p:ph type="title"/>
          </p:nvPr>
        </p:nvSpPr>
        <p:spPr>
          <a:xfrm>
            <a:off x="713225" y="5366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441" name="Google Shape;441;p24"/>
          <p:cNvSpPr/>
          <p:nvPr/>
        </p:nvSpPr>
        <p:spPr>
          <a:xfrm>
            <a:off x="2937574" y="4645920"/>
            <a:ext cx="320049" cy="324324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4"/>
          <p:cNvSpPr/>
          <p:nvPr/>
        </p:nvSpPr>
        <p:spPr>
          <a:xfrm>
            <a:off x="5468477" y="4492448"/>
            <a:ext cx="235747" cy="238909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4"/>
          <p:cNvSpPr txBox="1">
            <a:spLocks noGrp="1"/>
          </p:cNvSpPr>
          <p:nvPr>
            <p:ph type="subTitle" idx="1"/>
          </p:nvPr>
        </p:nvSpPr>
        <p:spPr>
          <a:xfrm>
            <a:off x="1060704" y="3310128"/>
            <a:ext cx="19935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44" name="Google Shape;444;p24"/>
          <p:cNvSpPr txBox="1">
            <a:spLocks noGrp="1"/>
          </p:cNvSpPr>
          <p:nvPr>
            <p:ph type="subTitle" idx="2"/>
          </p:nvPr>
        </p:nvSpPr>
        <p:spPr>
          <a:xfrm>
            <a:off x="1069848" y="3666744"/>
            <a:ext cx="19842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24"/>
          <p:cNvSpPr txBox="1">
            <a:spLocks noGrp="1"/>
          </p:cNvSpPr>
          <p:nvPr>
            <p:ph type="subTitle" idx="3"/>
          </p:nvPr>
        </p:nvSpPr>
        <p:spPr>
          <a:xfrm>
            <a:off x="3570604" y="3310128"/>
            <a:ext cx="19935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46" name="Google Shape;446;p24"/>
          <p:cNvSpPr txBox="1">
            <a:spLocks noGrp="1"/>
          </p:cNvSpPr>
          <p:nvPr>
            <p:ph type="subTitle" idx="4"/>
          </p:nvPr>
        </p:nvSpPr>
        <p:spPr>
          <a:xfrm>
            <a:off x="3579748" y="3666744"/>
            <a:ext cx="19842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24"/>
          <p:cNvSpPr txBox="1">
            <a:spLocks noGrp="1"/>
          </p:cNvSpPr>
          <p:nvPr>
            <p:ph type="subTitle" idx="5"/>
          </p:nvPr>
        </p:nvSpPr>
        <p:spPr>
          <a:xfrm>
            <a:off x="6080654" y="3310128"/>
            <a:ext cx="19935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48" name="Google Shape;448;p24"/>
          <p:cNvSpPr txBox="1">
            <a:spLocks noGrp="1"/>
          </p:cNvSpPr>
          <p:nvPr>
            <p:ph type="subTitle" idx="6"/>
          </p:nvPr>
        </p:nvSpPr>
        <p:spPr>
          <a:xfrm>
            <a:off x="6089798" y="3666744"/>
            <a:ext cx="19842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13225" y="1036775"/>
            <a:ext cx="7717500" cy="3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flipH="1">
            <a:off x="569804" y="263660"/>
            <a:ext cx="455989" cy="455943"/>
          </a:xfrm>
          <a:custGeom>
            <a:avLst/>
            <a:gdLst/>
            <a:ahLst/>
            <a:cxnLst/>
            <a:rect l="l" t="t" r="r" b="b"/>
            <a:pathLst>
              <a:path w="9929" h="9928" extrusionOk="0">
                <a:moveTo>
                  <a:pt x="4965" y="0"/>
                </a:moveTo>
                <a:lnTo>
                  <a:pt x="4447" y="24"/>
                </a:lnTo>
                <a:lnTo>
                  <a:pt x="3953" y="94"/>
                </a:lnTo>
                <a:lnTo>
                  <a:pt x="3483" y="235"/>
                </a:lnTo>
                <a:lnTo>
                  <a:pt x="3036" y="400"/>
                </a:lnTo>
                <a:lnTo>
                  <a:pt x="2589" y="588"/>
                </a:lnTo>
                <a:lnTo>
                  <a:pt x="2189" y="847"/>
                </a:lnTo>
                <a:lnTo>
                  <a:pt x="1812" y="1129"/>
                </a:lnTo>
                <a:lnTo>
                  <a:pt x="1459" y="1459"/>
                </a:lnTo>
                <a:lnTo>
                  <a:pt x="1130" y="1812"/>
                </a:lnTo>
                <a:lnTo>
                  <a:pt x="848" y="2188"/>
                </a:lnTo>
                <a:lnTo>
                  <a:pt x="589" y="2588"/>
                </a:lnTo>
                <a:lnTo>
                  <a:pt x="377" y="3035"/>
                </a:lnTo>
                <a:lnTo>
                  <a:pt x="213" y="3482"/>
                </a:lnTo>
                <a:lnTo>
                  <a:pt x="95" y="3952"/>
                </a:lnTo>
                <a:lnTo>
                  <a:pt x="24" y="4446"/>
                </a:lnTo>
                <a:lnTo>
                  <a:pt x="1" y="4964"/>
                </a:lnTo>
                <a:lnTo>
                  <a:pt x="24" y="5481"/>
                </a:lnTo>
                <a:lnTo>
                  <a:pt x="95" y="5975"/>
                </a:lnTo>
                <a:lnTo>
                  <a:pt x="213" y="6446"/>
                </a:lnTo>
                <a:lnTo>
                  <a:pt x="377" y="6893"/>
                </a:lnTo>
                <a:lnTo>
                  <a:pt x="589" y="7340"/>
                </a:lnTo>
                <a:lnTo>
                  <a:pt x="848" y="7740"/>
                </a:lnTo>
                <a:lnTo>
                  <a:pt x="1130" y="8116"/>
                </a:lnTo>
                <a:lnTo>
                  <a:pt x="1459" y="8469"/>
                </a:lnTo>
                <a:lnTo>
                  <a:pt x="1812" y="8798"/>
                </a:lnTo>
                <a:lnTo>
                  <a:pt x="2189" y="9081"/>
                </a:lnTo>
                <a:lnTo>
                  <a:pt x="2589" y="9316"/>
                </a:lnTo>
                <a:lnTo>
                  <a:pt x="3036" y="9528"/>
                </a:lnTo>
                <a:lnTo>
                  <a:pt x="3483" y="9692"/>
                </a:lnTo>
                <a:lnTo>
                  <a:pt x="3953" y="9833"/>
                </a:lnTo>
                <a:lnTo>
                  <a:pt x="4447" y="9904"/>
                </a:lnTo>
                <a:lnTo>
                  <a:pt x="4965" y="9927"/>
                </a:lnTo>
                <a:lnTo>
                  <a:pt x="5459" y="9904"/>
                </a:lnTo>
                <a:lnTo>
                  <a:pt x="5953" y="9833"/>
                </a:lnTo>
                <a:lnTo>
                  <a:pt x="6423" y="9692"/>
                </a:lnTo>
                <a:lnTo>
                  <a:pt x="6894" y="9528"/>
                </a:lnTo>
                <a:lnTo>
                  <a:pt x="7317" y="9316"/>
                </a:lnTo>
                <a:lnTo>
                  <a:pt x="7740" y="9081"/>
                </a:lnTo>
                <a:lnTo>
                  <a:pt x="8117" y="8798"/>
                </a:lnTo>
                <a:lnTo>
                  <a:pt x="8470" y="8469"/>
                </a:lnTo>
                <a:lnTo>
                  <a:pt x="8799" y="8116"/>
                </a:lnTo>
                <a:lnTo>
                  <a:pt x="9081" y="7740"/>
                </a:lnTo>
                <a:lnTo>
                  <a:pt x="9317" y="7340"/>
                </a:lnTo>
                <a:lnTo>
                  <a:pt x="9528" y="6893"/>
                </a:lnTo>
                <a:lnTo>
                  <a:pt x="9693" y="6446"/>
                </a:lnTo>
                <a:lnTo>
                  <a:pt x="9811" y="5975"/>
                </a:lnTo>
                <a:lnTo>
                  <a:pt x="9905" y="5481"/>
                </a:lnTo>
                <a:lnTo>
                  <a:pt x="9928" y="4964"/>
                </a:lnTo>
                <a:lnTo>
                  <a:pt x="9905" y="4446"/>
                </a:lnTo>
                <a:lnTo>
                  <a:pt x="9811" y="3952"/>
                </a:lnTo>
                <a:lnTo>
                  <a:pt x="9693" y="3482"/>
                </a:lnTo>
                <a:lnTo>
                  <a:pt x="9528" y="3035"/>
                </a:lnTo>
                <a:lnTo>
                  <a:pt x="9317" y="2588"/>
                </a:lnTo>
                <a:lnTo>
                  <a:pt x="9081" y="2188"/>
                </a:lnTo>
                <a:lnTo>
                  <a:pt x="8799" y="1812"/>
                </a:lnTo>
                <a:lnTo>
                  <a:pt x="8470" y="1459"/>
                </a:lnTo>
                <a:lnTo>
                  <a:pt x="8117" y="1129"/>
                </a:lnTo>
                <a:lnTo>
                  <a:pt x="7740" y="847"/>
                </a:lnTo>
                <a:lnTo>
                  <a:pt x="7317" y="588"/>
                </a:lnTo>
                <a:lnTo>
                  <a:pt x="6894" y="400"/>
                </a:lnTo>
                <a:lnTo>
                  <a:pt x="6423" y="235"/>
                </a:lnTo>
                <a:lnTo>
                  <a:pt x="5953" y="94"/>
                </a:lnTo>
                <a:lnTo>
                  <a:pt x="5459" y="24"/>
                </a:lnTo>
                <a:lnTo>
                  <a:pt x="4965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 flipH="1">
            <a:off x="8035592" y="590912"/>
            <a:ext cx="280969" cy="280923"/>
          </a:xfrm>
          <a:custGeom>
            <a:avLst/>
            <a:gdLst/>
            <a:ahLst/>
            <a:cxnLst/>
            <a:rect l="l" t="t" r="r" b="b"/>
            <a:pathLst>
              <a:path w="6118" h="6117" extrusionOk="0">
                <a:moveTo>
                  <a:pt x="3059" y="0"/>
                </a:moveTo>
                <a:lnTo>
                  <a:pt x="2730" y="24"/>
                </a:lnTo>
                <a:lnTo>
                  <a:pt x="2447" y="71"/>
                </a:lnTo>
                <a:lnTo>
                  <a:pt x="2142" y="141"/>
                </a:lnTo>
                <a:lnTo>
                  <a:pt x="1859" y="235"/>
                </a:lnTo>
                <a:lnTo>
                  <a:pt x="1601" y="377"/>
                </a:lnTo>
                <a:lnTo>
                  <a:pt x="1342" y="518"/>
                </a:lnTo>
                <a:lnTo>
                  <a:pt x="1107" y="706"/>
                </a:lnTo>
                <a:lnTo>
                  <a:pt x="895" y="894"/>
                </a:lnTo>
                <a:lnTo>
                  <a:pt x="683" y="1106"/>
                </a:lnTo>
                <a:lnTo>
                  <a:pt x="518" y="1341"/>
                </a:lnTo>
                <a:lnTo>
                  <a:pt x="354" y="1600"/>
                </a:lnTo>
                <a:lnTo>
                  <a:pt x="236" y="1859"/>
                </a:lnTo>
                <a:lnTo>
                  <a:pt x="142" y="2141"/>
                </a:lnTo>
                <a:lnTo>
                  <a:pt x="48" y="2447"/>
                </a:lnTo>
                <a:lnTo>
                  <a:pt x="1" y="2753"/>
                </a:lnTo>
                <a:lnTo>
                  <a:pt x="1" y="3058"/>
                </a:lnTo>
                <a:lnTo>
                  <a:pt x="1" y="3364"/>
                </a:lnTo>
                <a:lnTo>
                  <a:pt x="48" y="3670"/>
                </a:lnTo>
                <a:lnTo>
                  <a:pt x="142" y="3976"/>
                </a:lnTo>
                <a:lnTo>
                  <a:pt x="236" y="4258"/>
                </a:lnTo>
                <a:lnTo>
                  <a:pt x="354" y="4517"/>
                </a:lnTo>
                <a:lnTo>
                  <a:pt x="518" y="4776"/>
                </a:lnTo>
                <a:lnTo>
                  <a:pt x="683" y="5011"/>
                </a:lnTo>
                <a:lnTo>
                  <a:pt x="895" y="5223"/>
                </a:lnTo>
                <a:lnTo>
                  <a:pt x="1107" y="5411"/>
                </a:lnTo>
                <a:lnTo>
                  <a:pt x="1342" y="5599"/>
                </a:lnTo>
                <a:lnTo>
                  <a:pt x="1601" y="5740"/>
                </a:lnTo>
                <a:lnTo>
                  <a:pt x="1859" y="5881"/>
                </a:lnTo>
                <a:lnTo>
                  <a:pt x="2142" y="5975"/>
                </a:lnTo>
                <a:lnTo>
                  <a:pt x="2447" y="6046"/>
                </a:lnTo>
                <a:lnTo>
                  <a:pt x="2730" y="6093"/>
                </a:lnTo>
                <a:lnTo>
                  <a:pt x="3059" y="6117"/>
                </a:lnTo>
                <a:lnTo>
                  <a:pt x="3365" y="6093"/>
                </a:lnTo>
                <a:lnTo>
                  <a:pt x="3671" y="6046"/>
                </a:lnTo>
                <a:lnTo>
                  <a:pt x="3953" y="5975"/>
                </a:lnTo>
                <a:lnTo>
                  <a:pt x="4235" y="5881"/>
                </a:lnTo>
                <a:lnTo>
                  <a:pt x="4518" y="5740"/>
                </a:lnTo>
                <a:lnTo>
                  <a:pt x="4753" y="5599"/>
                </a:lnTo>
                <a:lnTo>
                  <a:pt x="4988" y="5411"/>
                </a:lnTo>
                <a:lnTo>
                  <a:pt x="5223" y="5223"/>
                </a:lnTo>
                <a:lnTo>
                  <a:pt x="5412" y="5011"/>
                </a:lnTo>
                <a:lnTo>
                  <a:pt x="5600" y="4776"/>
                </a:lnTo>
                <a:lnTo>
                  <a:pt x="5741" y="4517"/>
                </a:lnTo>
                <a:lnTo>
                  <a:pt x="5882" y="4258"/>
                </a:lnTo>
                <a:lnTo>
                  <a:pt x="5976" y="3976"/>
                </a:lnTo>
                <a:lnTo>
                  <a:pt x="6047" y="3670"/>
                </a:lnTo>
                <a:lnTo>
                  <a:pt x="6094" y="3364"/>
                </a:lnTo>
                <a:lnTo>
                  <a:pt x="6117" y="3058"/>
                </a:lnTo>
                <a:lnTo>
                  <a:pt x="6094" y="2753"/>
                </a:lnTo>
                <a:lnTo>
                  <a:pt x="6047" y="2447"/>
                </a:lnTo>
                <a:lnTo>
                  <a:pt x="5976" y="2141"/>
                </a:lnTo>
                <a:lnTo>
                  <a:pt x="5882" y="1859"/>
                </a:lnTo>
                <a:lnTo>
                  <a:pt x="5741" y="1600"/>
                </a:lnTo>
                <a:lnTo>
                  <a:pt x="5600" y="1341"/>
                </a:lnTo>
                <a:lnTo>
                  <a:pt x="5412" y="1106"/>
                </a:lnTo>
                <a:lnTo>
                  <a:pt x="5223" y="894"/>
                </a:lnTo>
                <a:lnTo>
                  <a:pt x="4988" y="706"/>
                </a:lnTo>
                <a:lnTo>
                  <a:pt x="4753" y="518"/>
                </a:lnTo>
                <a:lnTo>
                  <a:pt x="4518" y="377"/>
                </a:lnTo>
                <a:lnTo>
                  <a:pt x="4235" y="235"/>
                </a:lnTo>
                <a:lnTo>
                  <a:pt x="3953" y="141"/>
                </a:lnTo>
                <a:lnTo>
                  <a:pt x="3671" y="71"/>
                </a:lnTo>
                <a:lnTo>
                  <a:pt x="3365" y="24"/>
                </a:lnTo>
                <a:lnTo>
                  <a:pt x="3059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 flipH="1">
            <a:off x="192673" y="1804696"/>
            <a:ext cx="158855" cy="158855"/>
          </a:xfrm>
          <a:custGeom>
            <a:avLst/>
            <a:gdLst/>
            <a:ahLst/>
            <a:cxnLst/>
            <a:rect l="l" t="t" r="r" b="b"/>
            <a:pathLst>
              <a:path w="3459" h="3459" extrusionOk="0">
                <a:moveTo>
                  <a:pt x="1553" y="0"/>
                </a:moveTo>
                <a:lnTo>
                  <a:pt x="1388" y="24"/>
                </a:lnTo>
                <a:lnTo>
                  <a:pt x="1223" y="71"/>
                </a:lnTo>
                <a:lnTo>
                  <a:pt x="1059" y="142"/>
                </a:lnTo>
                <a:lnTo>
                  <a:pt x="894" y="212"/>
                </a:lnTo>
                <a:lnTo>
                  <a:pt x="753" y="283"/>
                </a:lnTo>
                <a:lnTo>
                  <a:pt x="635" y="400"/>
                </a:lnTo>
                <a:lnTo>
                  <a:pt x="494" y="494"/>
                </a:lnTo>
                <a:lnTo>
                  <a:pt x="400" y="636"/>
                </a:lnTo>
                <a:lnTo>
                  <a:pt x="282" y="753"/>
                </a:lnTo>
                <a:lnTo>
                  <a:pt x="212" y="894"/>
                </a:lnTo>
                <a:lnTo>
                  <a:pt x="141" y="1059"/>
                </a:lnTo>
                <a:lnTo>
                  <a:pt x="71" y="1224"/>
                </a:lnTo>
                <a:lnTo>
                  <a:pt x="24" y="1388"/>
                </a:lnTo>
                <a:lnTo>
                  <a:pt x="0" y="1553"/>
                </a:lnTo>
                <a:lnTo>
                  <a:pt x="0" y="1718"/>
                </a:lnTo>
                <a:lnTo>
                  <a:pt x="0" y="1906"/>
                </a:lnTo>
                <a:lnTo>
                  <a:pt x="24" y="2071"/>
                </a:lnTo>
                <a:lnTo>
                  <a:pt x="71" y="2235"/>
                </a:lnTo>
                <a:lnTo>
                  <a:pt x="141" y="2400"/>
                </a:lnTo>
                <a:lnTo>
                  <a:pt x="212" y="2541"/>
                </a:lnTo>
                <a:lnTo>
                  <a:pt x="282" y="2706"/>
                </a:lnTo>
                <a:lnTo>
                  <a:pt x="400" y="2823"/>
                </a:lnTo>
                <a:lnTo>
                  <a:pt x="494" y="2941"/>
                </a:lnTo>
                <a:lnTo>
                  <a:pt x="635" y="3059"/>
                </a:lnTo>
                <a:lnTo>
                  <a:pt x="753" y="3153"/>
                </a:lnTo>
                <a:lnTo>
                  <a:pt x="894" y="3247"/>
                </a:lnTo>
                <a:lnTo>
                  <a:pt x="1059" y="3317"/>
                </a:lnTo>
                <a:lnTo>
                  <a:pt x="1223" y="3388"/>
                </a:lnTo>
                <a:lnTo>
                  <a:pt x="1388" y="3435"/>
                </a:lnTo>
                <a:lnTo>
                  <a:pt x="1553" y="3459"/>
                </a:lnTo>
                <a:lnTo>
                  <a:pt x="1906" y="3459"/>
                </a:lnTo>
                <a:lnTo>
                  <a:pt x="2070" y="3435"/>
                </a:lnTo>
                <a:lnTo>
                  <a:pt x="2235" y="3388"/>
                </a:lnTo>
                <a:lnTo>
                  <a:pt x="2400" y="3317"/>
                </a:lnTo>
                <a:lnTo>
                  <a:pt x="2564" y="3247"/>
                </a:lnTo>
                <a:lnTo>
                  <a:pt x="2705" y="3153"/>
                </a:lnTo>
                <a:lnTo>
                  <a:pt x="2823" y="3059"/>
                </a:lnTo>
                <a:lnTo>
                  <a:pt x="2964" y="2941"/>
                </a:lnTo>
                <a:lnTo>
                  <a:pt x="3058" y="2823"/>
                </a:lnTo>
                <a:lnTo>
                  <a:pt x="3176" y="2706"/>
                </a:lnTo>
                <a:lnTo>
                  <a:pt x="3246" y="2541"/>
                </a:lnTo>
                <a:lnTo>
                  <a:pt x="3317" y="2400"/>
                </a:lnTo>
                <a:lnTo>
                  <a:pt x="3388" y="2235"/>
                </a:lnTo>
                <a:lnTo>
                  <a:pt x="3435" y="2071"/>
                </a:lnTo>
                <a:lnTo>
                  <a:pt x="3458" y="1906"/>
                </a:lnTo>
                <a:lnTo>
                  <a:pt x="3458" y="1718"/>
                </a:lnTo>
                <a:lnTo>
                  <a:pt x="3458" y="1553"/>
                </a:lnTo>
                <a:lnTo>
                  <a:pt x="3435" y="1388"/>
                </a:lnTo>
                <a:lnTo>
                  <a:pt x="3388" y="1224"/>
                </a:lnTo>
                <a:lnTo>
                  <a:pt x="3317" y="1059"/>
                </a:lnTo>
                <a:lnTo>
                  <a:pt x="3246" y="894"/>
                </a:lnTo>
                <a:lnTo>
                  <a:pt x="3176" y="753"/>
                </a:lnTo>
                <a:lnTo>
                  <a:pt x="3058" y="636"/>
                </a:lnTo>
                <a:lnTo>
                  <a:pt x="2964" y="494"/>
                </a:lnTo>
                <a:lnTo>
                  <a:pt x="2823" y="400"/>
                </a:lnTo>
                <a:lnTo>
                  <a:pt x="2705" y="283"/>
                </a:lnTo>
                <a:lnTo>
                  <a:pt x="2564" y="212"/>
                </a:lnTo>
                <a:lnTo>
                  <a:pt x="2400" y="142"/>
                </a:lnTo>
                <a:lnTo>
                  <a:pt x="2235" y="71"/>
                </a:lnTo>
                <a:lnTo>
                  <a:pt x="2070" y="24"/>
                </a:lnTo>
                <a:lnTo>
                  <a:pt x="1906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 flipH="1">
            <a:off x="8762694" y="3435038"/>
            <a:ext cx="158855" cy="159957"/>
          </a:xfrm>
          <a:custGeom>
            <a:avLst/>
            <a:gdLst/>
            <a:ahLst/>
            <a:cxnLst/>
            <a:rect l="l" t="t" r="r" b="b"/>
            <a:pathLst>
              <a:path w="3459" h="3483" extrusionOk="0">
                <a:moveTo>
                  <a:pt x="1717" y="1"/>
                </a:moveTo>
                <a:lnTo>
                  <a:pt x="1553" y="24"/>
                </a:lnTo>
                <a:lnTo>
                  <a:pt x="1364" y="48"/>
                </a:lnTo>
                <a:lnTo>
                  <a:pt x="1200" y="95"/>
                </a:lnTo>
                <a:lnTo>
                  <a:pt x="1059" y="142"/>
                </a:lnTo>
                <a:lnTo>
                  <a:pt x="894" y="212"/>
                </a:lnTo>
                <a:lnTo>
                  <a:pt x="753" y="306"/>
                </a:lnTo>
                <a:lnTo>
                  <a:pt x="612" y="401"/>
                </a:lnTo>
                <a:lnTo>
                  <a:pt x="494" y="518"/>
                </a:lnTo>
                <a:lnTo>
                  <a:pt x="376" y="636"/>
                </a:lnTo>
                <a:lnTo>
                  <a:pt x="282" y="777"/>
                </a:lnTo>
                <a:lnTo>
                  <a:pt x="188" y="918"/>
                </a:lnTo>
                <a:lnTo>
                  <a:pt x="118" y="1059"/>
                </a:lnTo>
                <a:lnTo>
                  <a:pt x="71" y="1224"/>
                </a:lnTo>
                <a:lnTo>
                  <a:pt x="24" y="1389"/>
                </a:lnTo>
                <a:lnTo>
                  <a:pt x="0" y="1577"/>
                </a:lnTo>
                <a:lnTo>
                  <a:pt x="0" y="1741"/>
                </a:lnTo>
                <a:lnTo>
                  <a:pt x="0" y="1930"/>
                </a:lnTo>
                <a:lnTo>
                  <a:pt x="24" y="2094"/>
                </a:lnTo>
                <a:lnTo>
                  <a:pt x="71" y="2259"/>
                </a:lnTo>
                <a:lnTo>
                  <a:pt x="118" y="2424"/>
                </a:lnTo>
                <a:lnTo>
                  <a:pt x="188" y="2565"/>
                </a:lnTo>
                <a:lnTo>
                  <a:pt x="282" y="2706"/>
                </a:lnTo>
                <a:lnTo>
                  <a:pt x="376" y="2847"/>
                </a:lnTo>
                <a:lnTo>
                  <a:pt x="494" y="2965"/>
                </a:lnTo>
                <a:lnTo>
                  <a:pt x="612" y="3082"/>
                </a:lnTo>
                <a:lnTo>
                  <a:pt x="753" y="3176"/>
                </a:lnTo>
                <a:lnTo>
                  <a:pt x="894" y="3271"/>
                </a:lnTo>
                <a:lnTo>
                  <a:pt x="1059" y="3341"/>
                </a:lnTo>
                <a:lnTo>
                  <a:pt x="1200" y="3388"/>
                </a:lnTo>
                <a:lnTo>
                  <a:pt x="1364" y="3435"/>
                </a:lnTo>
                <a:lnTo>
                  <a:pt x="1553" y="3459"/>
                </a:lnTo>
                <a:lnTo>
                  <a:pt x="1717" y="3482"/>
                </a:lnTo>
                <a:lnTo>
                  <a:pt x="1906" y="3459"/>
                </a:lnTo>
                <a:lnTo>
                  <a:pt x="2070" y="3435"/>
                </a:lnTo>
                <a:lnTo>
                  <a:pt x="2235" y="3388"/>
                </a:lnTo>
                <a:lnTo>
                  <a:pt x="2400" y="3341"/>
                </a:lnTo>
                <a:lnTo>
                  <a:pt x="2541" y="3271"/>
                </a:lnTo>
                <a:lnTo>
                  <a:pt x="2682" y="3176"/>
                </a:lnTo>
                <a:lnTo>
                  <a:pt x="2823" y="3082"/>
                </a:lnTo>
                <a:lnTo>
                  <a:pt x="2941" y="2965"/>
                </a:lnTo>
                <a:lnTo>
                  <a:pt x="3058" y="2847"/>
                </a:lnTo>
                <a:lnTo>
                  <a:pt x="3152" y="2706"/>
                </a:lnTo>
                <a:lnTo>
                  <a:pt x="3246" y="2565"/>
                </a:lnTo>
                <a:lnTo>
                  <a:pt x="3317" y="2424"/>
                </a:lnTo>
                <a:lnTo>
                  <a:pt x="3388" y="2259"/>
                </a:lnTo>
                <a:lnTo>
                  <a:pt x="3411" y="2094"/>
                </a:lnTo>
                <a:lnTo>
                  <a:pt x="3435" y="1930"/>
                </a:lnTo>
                <a:lnTo>
                  <a:pt x="3458" y="1741"/>
                </a:lnTo>
                <a:lnTo>
                  <a:pt x="3435" y="1577"/>
                </a:lnTo>
                <a:lnTo>
                  <a:pt x="3411" y="1389"/>
                </a:lnTo>
                <a:lnTo>
                  <a:pt x="3388" y="1224"/>
                </a:lnTo>
                <a:lnTo>
                  <a:pt x="3317" y="1059"/>
                </a:lnTo>
                <a:lnTo>
                  <a:pt x="3246" y="918"/>
                </a:lnTo>
                <a:lnTo>
                  <a:pt x="3152" y="777"/>
                </a:lnTo>
                <a:lnTo>
                  <a:pt x="3058" y="636"/>
                </a:lnTo>
                <a:lnTo>
                  <a:pt x="2941" y="518"/>
                </a:lnTo>
                <a:lnTo>
                  <a:pt x="2823" y="401"/>
                </a:lnTo>
                <a:lnTo>
                  <a:pt x="2682" y="306"/>
                </a:lnTo>
                <a:lnTo>
                  <a:pt x="2541" y="212"/>
                </a:lnTo>
                <a:lnTo>
                  <a:pt x="2400" y="142"/>
                </a:lnTo>
                <a:lnTo>
                  <a:pt x="2235" y="95"/>
                </a:lnTo>
                <a:lnTo>
                  <a:pt x="2070" y="48"/>
                </a:lnTo>
                <a:lnTo>
                  <a:pt x="1906" y="24"/>
                </a:lnTo>
                <a:lnTo>
                  <a:pt x="1717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7998281" y="439881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351529" y="3329553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1185325" y="385162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1069950" y="539500"/>
            <a:ext cx="70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076590" y="1786032"/>
            <a:ext cx="2730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5344038" y="1786032"/>
            <a:ext cx="2730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8147927" y="1027375"/>
            <a:ext cx="235754" cy="239179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267568" y="1870664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713254" y="4213928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8383674" y="2834750"/>
            <a:ext cx="405412" cy="411304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1076600" y="2215525"/>
            <a:ext cx="2730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5344050" y="2215525"/>
            <a:ext cx="2730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7526726" y="4394302"/>
            <a:ext cx="365374" cy="367779"/>
          </a:xfrm>
          <a:custGeom>
            <a:avLst/>
            <a:gdLst/>
            <a:ahLst/>
            <a:cxnLst/>
            <a:rect l="l" t="t" r="r" b="b"/>
            <a:pathLst>
              <a:path w="3459" h="3483" extrusionOk="0">
                <a:moveTo>
                  <a:pt x="1717" y="1"/>
                </a:moveTo>
                <a:lnTo>
                  <a:pt x="1553" y="24"/>
                </a:lnTo>
                <a:lnTo>
                  <a:pt x="1364" y="48"/>
                </a:lnTo>
                <a:lnTo>
                  <a:pt x="1200" y="95"/>
                </a:lnTo>
                <a:lnTo>
                  <a:pt x="1059" y="142"/>
                </a:lnTo>
                <a:lnTo>
                  <a:pt x="894" y="212"/>
                </a:lnTo>
                <a:lnTo>
                  <a:pt x="753" y="306"/>
                </a:lnTo>
                <a:lnTo>
                  <a:pt x="612" y="401"/>
                </a:lnTo>
                <a:lnTo>
                  <a:pt x="494" y="518"/>
                </a:lnTo>
                <a:lnTo>
                  <a:pt x="376" y="636"/>
                </a:lnTo>
                <a:lnTo>
                  <a:pt x="282" y="777"/>
                </a:lnTo>
                <a:lnTo>
                  <a:pt x="188" y="918"/>
                </a:lnTo>
                <a:lnTo>
                  <a:pt x="118" y="1059"/>
                </a:lnTo>
                <a:lnTo>
                  <a:pt x="71" y="1224"/>
                </a:lnTo>
                <a:lnTo>
                  <a:pt x="24" y="1389"/>
                </a:lnTo>
                <a:lnTo>
                  <a:pt x="0" y="1577"/>
                </a:lnTo>
                <a:lnTo>
                  <a:pt x="0" y="1741"/>
                </a:lnTo>
                <a:lnTo>
                  <a:pt x="0" y="1930"/>
                </a:lnTo>
                <a:lnTo>
                  <a:pt x="24" y="2094"/>
                </a:lnTo>
                <a:lnTo>
                  <a:pt x="71" y="2259"/>
                </a:lnTo>
                <a:lnTo>
                  <a:pt x="118" y="2424"/>
                </a:lnTo>
                <a:lnTo>
                  <a:pt x="188" y="2565"/>
                </a:lnTo>
                <a:lnTo>
                  <a:pt x="282" y="2706"/>
                </a:lnTo>
                <a:lnTo>
                  <a:pt x="376" y="2847"/>
                </a:lnTo>
                <a:lnTo>
                  <a:pt x="494" y="2965"/>
                </a:lnTo>
                <a:lnTo>
                  <a:pt x="612" y="3082"/>
                </a:lnTo>
                <a:lnTo>
                  <a:pt x="753" y="3176"/>
                </a:lnTo>
                <a:lnTo>
                  <a:pt x="894" y="3271"/>
                </a:lnTo>
                <a:lnTo>
                  <a:pt x="1059" y="3341"/>
                </a:lnTo>
                <a:lnTo>
                  <a:pt x="1200" y="3388"/>
                </a:lnTo>
                <a:lnTo>
                  <a:pt x="1364" y="3435"/>
                </a:lnTo>
                <a:lnTo>
                  <a:pt x="1553" y="3459"/>
                </a:lnTo>
                <a:lnTo>
                  <a:pt x="1717" y="3482"/>
                </a:lnTo>
                <a:lnTo>
                  <a:pt x="1906" y="3459"/>
                </a:lnTo>
                <a:lnTo>
                  <a:pt x="2070" y="3435"/>
                </a:lnTo>
                <a:lnTo>
                  <a:pt x="2235" y="3388"/>
                </a:lnTo>
                <a:lnTo>
                  <a:pt x="2400" y="3341"/>
                </a:lnTo>
                <a:lnTo>
                  <a:pt x="2541" y="3271"/>
                </a:lnTo>
                <a:lnTo>
                  <a:pt x="2682" y="3176"/>
                </a:lnTo>
                <a:lnTo>
                  <a:pt x="2823" y="3082"/>
                </a:lnTo>
                <a:lnTo>
                  <a:pt x="2941" y="2965"/>
                </a:lnTo>
                <a:lnTo>
                  <a:pt x="3058" y="2847"/>
                </a:lnTo>
                <a:lnTo>
                  <a:pt x="3152" y="2706"/>
                </a:lnTo>
                <a:lnTo>
                  <a:pt x="3246" y="2565"/>
                </a:lnTo>
                <a:lnTo>
                  <a:pt x="3317" y="2424"/>
                </a:lnTo>
                <a:lnTo>
                  <a:pt x="3388" y="2259"/>
                </a:lnTo>
                <a:lnTo>
                  <a:pt x="3411" y="2094"/>
                </a:lnTo>
                <a:lnTo>
                  <a:pt x="3435" y="1930"/>
                </a:lnTo>
                <a:lnTo>
                  <a:pt x="3458" y="1741"/>
                </a:lnTo>
                <a:lnTo>
                  <a:pt x="3435" y="1577"/>
                </a:lnTo>
                <a:lnTo>
                  <a:pt x="3411" y="1389"/>
                </a:lnTo>
                <a:lnTo>
                  <a:pt x="3388" y="1224"/>
                </a:lnTo>
                <a:lnTo>
                  <a:pt x="3317" y="1059"/>
                </a:lnTo>
                <a:lnTo>
                  <a:pt x="3246" y="918"/>
                </a:lnTo>
                <a:lnTo>
                  <a:pt x="3152" y="777"/>
                </a:lnTo>
                <a:lnTo>
                  <a:pt x="3058" y="636"/>
                </a:lnTo>
                <a:lnTo>
                  <a:pt x="2941" y="518"/>
                </a:lnTo>
                <a:lnTo>
                  <a:pt x="2823" y="401"/>
                </a:lnTo>
                <a:lnTo>
                  <a:pt x="2682" y="306"/>
                </a:lnTo>
                <a:lnTo>
                  <a:pt x="2541" y="212"/>
                </a:lnTo>
                <a:lnTo>
                  <a:pt x="2400" y="142"/>
                </a:lnTo>
                <a:lnTo>
                  <a:pt x="2235" y="95"/>
                </a:lnTo>
                <a:lnTo>
                  <a:pt x="2070" y="48"/>
                </a:lnTo>
                <a:lnTo>
                  <a:pt x="1906" y="24"/>
                </a:lnTo>
                <a:lnTo>
                  <a:pt x="1717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>
            <a:off x="432301" y="1226650"/>
            <a:ext cx="320055" cy="308327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7933746" y="293887"/>
            <a:ext cx="428200" cy="434419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636852" y="3945948"/>
            <a:ext cx="235747" cy="238909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8430774" y="2743829"/>
            <a:ext cx="235747" cy="238909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1693175" y="364950"/>
            <a:ext cx="169196" cy="171653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713225" y="5366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540014" y="1250989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8474507" y="4297003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4302864" y="4222175"/>
            <a:ext cx="538279" cy="54875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>
            <a:off x="3167968" y="33593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7393268" y="27608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1011004" y="4030578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1525" y="1118375"/>
            <a:ext cx="3050400" cy="15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120834" y="-32051"/>
            <a:ext cx="4832538" cy="4929601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1"/>
          </p:nvPr>
        </p:nvSpPr>
        <p:spPr>
          <a:xfrm>
            <a:off x="721525" y="2776750"/>
            <a:ext cx="30504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7261075" y="4575375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454771" y="1535079"/>
            <a:ext cx="326494" cy="332822"/>
          </a:xfrm>
          <a:custGeom>
            <a:avLst/>
            <a:gdLst/>
            <a:ahLst/>
            <a:cxnLst/>
            <a:rect l="l" t="t" r="r" b="b"/>
            <a:pathLst>
              <a:path w="6188" h="6188" extrusionOk="0">
                <a:moveTo>
                  <a:pt x="2777" y="1"/>
                </a:moveTo>
                <a:lnTo>
                  <a:pt x="2471" y="48"/>
                </a:lnTo>
                <a:lnTo>
                  <a:pt x="2189" y="118"/>
                </a:lnTo>
                <a:lnTo>
                  <a:pt x="1906" y="236"/>
                </a:lnTo>
                <a:lnTo>
                  <a:pt x="1624" y="354"/>
                </a:lnTo>
                <a:lnTo>
                  <a:pt x="1365" y="518"/>
                </a:lnTo>
                <a:lnTo>
                  <a:pt x="1130" y="706"/>
                </a:lnTo>
                <a:lnTo>
                  <a:pt x="918" y="895"/>
                </a:lnTo>
                <a:lnTo>
                  <a:pt x="707" y="1106"/>
                </a:lnTo>
                <a:lnTo>
                  <a:pt x="542" y="1365"/>
                </a:lnTo>
                <a:lnTo>
                  <a:pt x="377" y="1600"/>
                </a:lnTo>
                <a:lnTo>
                  <a:pt x="236" y="1883"/>
                </a:lnTo>
                <a:lnTo>
                  <a:pt x="142" y="2165"/>
                </a:lnTo>
                <a:lnTo>
                  <a:pt x="71" y="2471"/>
                </a:lnTo>
                <a:lnTo>
                  <a:pt x="24" y="2777"/>
                </a:lnTo>
                <a:lnTo>
                  <a:pt x="1" y="3082"/>
                </a:lnTo>
                <a:lnTo>
                  <a:pt x="24" y="3412"/>
                </a:lnTo>
                <a:lnTo>
                  <a:pt x="71" y="3718"/>
                </a:lnTo>
                <a:lnTo>
                  <a:pt x="142" y="4000"/>
                </a:lnTo>
                <a:lnTo>
                  <a:pt x="236" y="4282"/>
                </a:lnTo>
                <a:lnTo>
                  <a:pt x="377" y="4564"/>
                </a:lnTo>
                <a:lnTo>
                  <a:pt x="542" y="4823"/>
                </a:lnTo>
                <a:lnTo>
                  <a:pt x="707" y="5058"/>
                </a:lnTo>
                <a:lnTo>
                  <a:pt x="918" y="5270"/>
                </a:lnTo>
                <a:lnTo>
                  <a:pt x="1130" y="5482"/>
                </a:lnTo>
                <a:lnTo>
                  <a:pt x="1365" y="5647"/>
                </a:lnTo>
                <a:lnTo>
                  <a:pt x="1624" y="5811"/>
                </a:lnTo>
                <a:lnTo>
                  <a:pt x="1906" y="5929"/>
                </a:lnTo>
                <a:lnTo>
                  <a:pt x="2189" y="6046"/>
                </a:lnTo>
                <a:lnTo>
                  <a:pt x="2471" y="6117"/>
                </a:lnTo>
                <a:lnTo>
                  <a:pt x="2777" y="6164"/>
                </a:lnTo>
                <a:lnTo>
                  <a:pt x="3106" y="6188"/>
                </a:lnTo>
                <a:lnTo>
                  <a:pt x="3412" y="6164"/>
                </a:lnTo>
                <a:lnTo>
                  <a:pt x="3718" y="6117"/>
                </a:lnTo>
                <a:lnTo>
                  <a:pt x="4024" y="6046"/>
                </a:lnTo>
                <a:lnTo>
                  <a:pt x="4306" y="5929"/>
                </a:lnTo>
                <a:lnTo>
                  <a:pt x="4565" y="5811"/>
                </a:lnTo>
                <a:lnTo>
                  <a:pt x="4823" y="5647"/>
                </a:lnTo>
                <a:lnTo>
                  <a:pt x="5059" y="5482"/>
                </a:lnTo>
                <a:lnTo>
                  <a:pt x="5294" y="5270"/>
                </a:lnTo>
                <a:lnTo>
                  <a:pt x="5482" y="5058"/>
                </a:lnTo>
                <a:lnTo>
                  <a:pt x="5670" y="4823"/>
                </a:lnTo>
                <a:lnTo>
                  <a:pt x="5811" y="4564"/>
                </a:lnTo>
                <a:lnTo>
                  <a:pt x="5953" y="4282"/>
                </a:lnTo>
                <a:lnTo>
                  <a:pt x="6047" y="4000"/>
                </a:lnTo>
                <a:lnTo>
                  <a:pt x="6141" y="3718"/>
                </a:lnTo>
                <a:lnTo>
                  <a:pt x="6188" y="3412"/>
                </a:lnTo>
                <a:lnTo>
                  <a:pt x="6188" y="3082"/>
                </a:lnTo>
                <a:lnTo>
                  <a:pt x="6188" y="2777"/>
                </a:lnTo>
                <a:lnTo>
                  <a:pt x="6141" y="2471"/>
                </a:lnTo>
                <a:lnTo>
                  <a:pt x="6047" y="2165"/>
                </a:lnTo>
                <a:lnTo>
                  <a:pt x="5953" y="1883"/>
                </a:lnTo>
                <a:lnTo>
                  <a:pt x="5811" y="1600"/>
                </a:lnTo>
                <a:lnTo>
                  <a:pt x="5670" y="1365"/>
                </a:lnTo>
                <a:lnTo>
                  <a:pt x="5482" y="1106"/>
                </a:lnTo>
                <a:lnTo>
                  <a:pt x="5294" y="895"/>
                </a:lnTo>
                <a:lnTo>
                  <a:pt x="5059" y="706"/>
                </a:lnTo>
                <a:lnTo>
                  <a:pt x="4823" y="518"/>
                </a:lnTo>
                <a:lnTo>
                  <a:pt x="4565" y="354"/>
                </a:lnTo>
                <a:lnTo>
                  <a:pt x="4306" y="236"/>
                </a:lnTo>
                <a:lnTo>
                  <a:pt x="4024" y="118"/>
                </a:lnTo>
                <a:lnTo>
                  <a:pt x="3718" y="48"/>
                </a:lnTo>
                <a:lnTo>
                  <a:pt x="3412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869743" y="477721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1389619" y="4306822"/>
            <a:ext cx="394399" cy="399698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7058043" y="888196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8543168" y="3321521"/>
            <a:ext cx="174272" cy="176600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2256800" y="2363775"/>
            <a:ext cx="4543500" cy="17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1069850" y="2030400"/>
            <a:ext cx="7004100" cy="21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7701892" y="4497065"/>
            <a:ext cx="440824" cy="265808"/>
            <a:chOff x="1863856" y="3453371"/>
            <a:chExt cx="326222" cy="196705"/>
          </a:xfrm>
        </p:grpSpPr>
        <p:sp>
          <p:nvSpPr>
            <p:cNvPr id="85" name="Google Shape;85;p8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0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42"/>
                  </a:lnTo>
                  <a:lnTo>
                    <a:pt x="4305" y="259"/>
                  </a:lnTo>
                  <a:lnTo>
                    <a:pt x="4117" y="400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47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06"/>
                  </a:lnTo>
                  <a:lnTo>
                    <a:pt x="1765" y="777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083" y="1459"/>
                  </a:lnTo>
                  <a:lnTo>
                    <a:pt x="1012" y="1600"/>
                  </a:lnTo>
                  <a:lnTo>
                    <a:pt x="965" y="1765"/>
                  </a:lnTo>
                  <a:lnTo>
                    <a:pt x="918" y="1929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589" y="2776"/>
                  </a:lnTo>
                  <a:lnTo>
                    <a:pt x="447" y="2823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4"/>
                  </a:lnTo>
                  <a:lnTo>
                    <a:pt x="0" y="3506"/>
                  </a:lnTo>
                  <a:lnTo>
                    <a:pt x="0" y="3670"/>
                  </a:lnTo>
                  <a:lnTo>
                    <a:pt x="47" y="3811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17"/>
                  </a:lnTo>
                  <a:lnTo>
                    <a:pt x="447" y="4188"/>
                  </a:lnTo>
                  <a:lnTo>
                    <a:pt x="589" y="4235"/>
                  </a:lnTo>
                  <a:lnTo>
                    <a:pt x="730" y="4258"/>
                  </a:lnTo>
                  <a:lnTo>
                    <a:pt x="7317" y="4258"/>
                  </a:lnTo>
                  <a:lnTo>
                    <a:pt x="7481" y="4235"/>
                  </a:lnTo>
                  <a:lnTo>
                    <a:pt x="7622" y="4188"/>
                  </a:lnTo>
                  <a:lnTo>
                    <a:pt x="7740" y="4117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1"/>
                  </a:lnTo>
                  <a:lnTo>
                    <a:pt x="8046" y="3670"/>
                  </a:lnTo>
                  <a:lnTo>
                    <a:pt x="8069" y="3506"/>
                  </a:lnTo>
                  <a:lnTo>
                    <a:pt x="8046" y="3364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3"/>
                  </a:lnTo>
                  <a:lnTo>
                    <a:pt x="7481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6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177"/>
                  </a:lnTo>
                  <a:lnTo>
                    <a:pt x="7011" y="1012"/>
                  </a:lnTo>
                  <a:lnTo>
                    <a:pt x="6893" y="847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17" y="447"/>
                  </a:lnTo>
                  <a:lnTo>
                    <a:pt x="6376" y="330"/>
                  </a:lnTo>
                  <a:lnTo>
                    <a:pt x="6211" y="236"/>
                  </a:lnTo>
                  <a:lnTo>
                    <a:pt x="6046" y="142"/>
                  </a:lnTo>
                  <a:lnTo>
                    <a:pt x="5858" y="95"/>
                  </a:lnTo>
                  <a:lnTo>
                    <a:pt x="5670" y="48"/>
                  </a:lnTo>
                  <a:lnTo>
                    <a:pt x="5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1890227" y="3584480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188"/>
                  </a:lnTo>
                  <a:lnTo>
                    <a:pt x="0" y="306"/>
                  </a:lnTo>
                  <a:lnTo>
                    <a:pt x="0" y="424"/>
                  </a:lnTo>
                  <a:lnTo>
                    <a:pt x="0" y="588"/>
                  </a:lnTo>
                  <a:lnTo>
                    <a:pt x="47" y="729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35"/>
                  </a:lnTo>
                  <a:lnTo>
                    <a:pt x="447" y="1106"/>
                  </a:lnTo>
                  <a:lnTo>
                    <a:pt x="589" y="1153"/>
                  </a:lnTo>
                  <a:lnTo>
                    <a:pt x="730" y="1176"/>
                  </a:lnTo>
                  <a:lnTo>
                    <a:pt x="7317" y="1176"/>
                  </a:lnTo>
                  <a:lnTo>
                    <a:pt x="7481" y="1153"/>
                  </a:lnTo>
                  <a:lnTo>
                    <a:pt x="7599" y="1106"/>
                  </a:lnTo>
                  <a:lnTo>
                    <a:pt x="7740" y="1035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29"/>
                  </a:lnTo>
                  <a:lnTo>
                    <a:pt x="8046" y="588"/>
                  </a:lnTo>
                  <a:lnTo>
                    <a:pt x="8069" y="424"/>
                  </a:lnTo>
                  <a:lnTo>
                    <a:pt x="8046" y="306"/>
                  </a:lnTo>
                  <a:lnTo>
                    <a:pt x="8022" y="188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1" y="118"/>
                  </a:lnTo>
                  <a:lnTo>
                    <a:pt x="7669" y="212"/>
                  </a:lnTo>
                  <a:lnTo>
                    <a:pt x="7505" y="282"/>
                  </a:lnTo>
                  <a:lnTo>
                    <a:pt x="565" y="282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extrusionOk="0">
                  <a:moveTo>
                    <a:pt x="6258" y="776"/>
                  </a:moveTo>
                  <a:lnTo>
                    <a:pt x="6446" y="824"/>
                  </a:lnTo>
                  <a:lnTo>
                    <a:pt x="6634" y="871"/>
                  </a:lnTo>
                  <a:lnTo>
                    <a:pt x="6822" y="918"/>
                  </a:lnTo>
                  <a:lnTo>
                    <a:pt x="6987" y="1012"/>
                  </a:lnTo>
                  <a:lnTo>
                    <a:pt x="7152" y="1106"/>
                  </a:lnTo>
                  <a:lnTo>
                    <a:pt x="7293" y="1223"/>
                  </a:lnTo>
                  <a:lnTo>
                    <a:pt x="7434" y="1341"/>
                  </a:lnTo>
                  <a:lnTo>
                    <a:pt x="7575" y="1482"/>
                  </a:lnTo>
                  <a:lnTo>
                    <a:pt x="7669" y="1623"/>
                  </a:lnTo>
                  <a:lnTo>
                    <a:pt x="7787" y="1788"/>
                  </a:lnTo>
                  <a:lnTo>
                    <a:pt x="7857" y="1953"/>
                  </a:lnTo>
                  <a:lnTo>
                    <a:pt x="7928" y="2141"/>
                  </a:lnTo>
                  <a:lnTo>
                    <a:pt x="7975" y="2329"/>
                  </a:lnTo>
                  <a:lnTo>
                    <a:pt x="7998" y="2517"/>
                  </a:lnTo>
                  <a:lnTo>
                    <a:pt x="8022" y="2729"/>
                  </a:lnTo>
                  <a:lnTo>
                    <a:pt x="7998" y="2941"/>
                  </a:lnTo>
                  <a:lnTo>
                    <a:pt x="7975" y="3152"/>
                  </a:lnTo>
                  <a:lnTo>
                    <a:pt x="7904" y="3364"/>
                  </a:lnTo>
                  <a:lnTo>
                    <a:pt x="7834" y="3552"/>
                  </a:lnTo>
                  <a:lnTo>
                    <a:pt x="8257" y="3552"/>
                  </a:lnTo>
                  <a:lnTo>
                    <a:pt x="8398" y="3599"/>
                  </a:lnTo>
                  <a:lnTo>
                    <a:pt x="8516" y="3670"/>
                  </a:lnTo>
                  <a:lnTo>
                    <a:pt x="8634" y="3764"/>
                  </a:lnTo>
                  <a:lnTo>
                    <a:pt x="8704" y="3882"/>
                  </a:lnTo>
                  <a:lnTo>
                    <a:pt x="8775" y="3999"/>
                  </a:lnTo>
                  <a:lnTo>
                    <a:pt x="8822" y="4140"/>
                  </a:lnTo>
                  <a:lnTo>
                    <a:pt x="8845" y="4282"/>
                  </a:lnTo>
                  <a:lnTo>
                    <a:pt x="8822" y="4446"/>
                  </a:lnTo>
                  <a:lnTo>
                    <a:pt x="8775" y="4587"/>
                  </a:lnTo>
                  <a:lnTo>
                    <a:pt x="8704" y="4705"/>
                  </a:lnTo>
                  <a:lnTo>
                    <a:pt x="8634" y="4823"/>
                  </a:lnTo>
                  <a:lnTo>
                    <a:pt x="8516" y="4893"/>
                  </a:lnTo>
                  <a:lnTo>
                    <a:pt x="8398" y="4964"/>
                  </a:lnTo>
                  <a:lnTo>
                    <a:pt x="8257" y="5011"/>
                  </a:lnTo>
                  <a:lnTo>
                    <a:pt x="8093" y="5034"/>
                  </a:lnTo>
                  <a:lnTo>
                    <a:pt x="1506" y="5034"/>
                  </a:lnTo>
                  <a:lnTo>
                    <a:pt x="1365" y="5011"/>
                  </a:lnTo>
                  <a:lnTo>
                    <a:pt x="1223" y="4964"/>
                  </a:lnTo>
                  <a:lnTo>
                    <a:pt x="1106" y="4893"/>
                  </a:lnTo>
                  <a:lnTo>
                    <a:pt x="988" y="4823"/>
                  </a:lnTo>
                  <a:lnTo>
                    <a:pt x="894" y="4705"/>
                  </a:lnTo>
                  <a:lnTo>
                    <a:pt x="823" y="4587"/>
                  </a:lnTo>
                  <a:lnTo>
                    <a:pt x="776" y="4446"/>
                  </a:lnTo>
                  <a:lnTo>
                    <a:pt x="776" y="4282"/>
                  </a:lnTo>
                  <a:lnTo>
                    <a:pt x="776" y="4140"/>
                  </a:lnTo>
                  <a:lnTo>
                    <a:pt x="823" y="3999"/>
                  </a:lnTo>
                  <a:lnTo>
                    <a:pt x="894" y="3882"/>
                  </a:lnTo>
                  <a:lnTo>
                    <a:pt x="988" y="3764"/>
                  </a:lnTo>
                  <a:lnTo>
                    <a:pt x="1106" y="3670"/>
                  </a:lnTo>
                  <a:lnTo>
                    <a:pt x="1223" y="3599"/>
                  </a:lnTo>
                  <a:lnTo>
                    <a:pt x="1365" y="3552"/>
                  </a:lnTo>
                  <a:lnTo>
                    <a:pt x="1741" y="3552"/>
                  </a:lnTo>
                  <a:lnTo>
                    <a:pt x="1694" y="3294"/>
                  </a:lnTo>
                  <a:lnTo>
                    <a:pt x="1670" y="3035"/>
                  </a:lnTo>
                  <a:lnTo>
                    <a:pt x="1670" y="2870"/>
                  </a:lnTo>
                  <a:lnTo>
                    <a:pt x="1694" y="2705"/>
                  </a:lnTo>
                  <a:lnTo>
                    <a:pt x="1741" y="2541"/>
                  </a:lnTo>
                  <a:lnTo>
                    <a:pt x="1788" y="2376"/>
                  </a:lnTo>
                  <a:lnTo>
                    <a:pt x="1859" y="2235"/>
                  </a:lnTo>
                  <a:lnTo>
                    <a:pt x="1953" y="2094"/>
                  </a:lnTo>
                  <a:lnTo>
                    <a:pt x="2047" y="1976"/>
                  </a:lnTo>
                  <a:lnTo>
                    <a:pt x="2164" y="1859"/>
                  </a:lnTo>
                  <a:lnTo>
                    <a:pt x="2282" y="1741"/>
                  </a:lnTo>
                  <a:lnTo>
                    <a:pt x="2400" y="1647"/>
                  </a:lnTo>
                  <a:lnTo>
                    <a:pt x="2541" y="1553"/>
                  </a:lnTo>
                  <a:lnTo>
                    <a:pt x="2682" y="1482"/>
                  </a:lnTo>
                  <a:lnTo>
                    <a:pt x="2847" y="1435"/>
                  </a:lnTo>
                  <a:lnTo>
                    <a:pt x="3011" y="1388"/>
                  </a:lnTo>
                  <a:lnTo>
                    <a:pt x="3176" y="1365"/>
                  </a:lnTo>
                  <a:lnTo>
                    <a:pt x="3341" y="1365"/>
                  </a:lnTo>
                  <a:lnTo>
                    <a:pt x="3623" y="1388"/>
                  </a:lnTo>
                  <a:lnTo>
                    <a:pt x="3905" y="1459"/>
                  </a:lnTo>
                  <a:lnTo>
                    <a:pt x="4164" y="1576"/>
                  </a:lnTo>
                  <a:lnTo>
                    <a:pt x="4399" y="1741"/>
                  </a:lnTo>
                  <a:lnTo>
                    <a:pt x="4540" y="1529"/>
                  </a:lnTo>
                  <a:lnTo>
                    <a:pt x="4705" y="1341"/>
                  </a:lnTo>
                  <a:lnTo>
                    <a:pt x="4893" y="1176"/>
                  </a:lnTo>
                  <a:lnTo>
                    <a:pt x="5081" y="1035"/>
                  </a:lnTo>
                  <a:lnTo>
                    <a:pt x="5317" y="918"/>
                  </a:lnTo>
                  <a:lnTo>
                    <a:pt x="5552" y="847"/>
                  </a:lnTo>
                  <a:lnTo>
                    <a:pt x="5811" y="800"/>
                  </a:lnTo>
                  <a:lnTo>
                    <a:pt x="6069" y="776"/>
                  </a:lnTo>
                  <a:close/>
                  <a:moveTo>
                    <a:pt x="6069" y="0"/>
                  </a:move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0"/>
                  </a:moveTo>
                  <a:lnTo>
                    <a:pt x="5293" y="0"/>
                  </a:lnTo>
                  <a:lnTo>
                    <a:pt x="5482" y="0"/>
                  </a:lnTo>
                  <a:lnTo>
                    <a:pt x="5670" y="48"/>
                  </a:lnTo>
                  <a:lnTo>
                    <a:pt x="5858" y="95"/>
                  </a:lnTo>
                  <a:lnTo>
                    <a:pt x="6046" y="142"/>
                  </a:lnTo>
                  <a:lnTo>
                    <a:pt x="6211" y="236"/>
                  </a:lnTo>
                  <a:lnTo>
                    <a:pt x="6376" y="330"/>
                  </a:lnTo>
                  <a:lnTo>
                    <a:pt x="6517" y="447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893" y="847"/>
                  </a:lnTo>
                  <a:lnTo>
                    <a:pt x="7011" y="1012"/>
                  </a:lnTo>
                  <a:lnTo>
                    <a:pt x="7081" y="1177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6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7" y="2776"/>
                  </a:lnTo>
                  <a:lnTo>
                    <a:pt x="7317" y="2776"/>
                  </a:lnTo>
                  <a:lnTo>
                    <a:pt x="7481" y="2776"/>
                  </a:lnTo>
                  <a:lnTo>
                    <a:pt x="7622" y="2823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4"/>
                  </a:lnTo>
                  <a:lnTo>
                    <a:pt x="8069" y="3506"/>
                  </a:lnTo>
                  <a:lnTo>
                    <a:pt x="8069" y="3506"/>
                  </a:lnTo>
                  <a:lnTo>
                    <a:pt x="8046" y="3670"/>
                  </a:lnTo>
                  <a:lnTo>
                    <a:pt x="7999" y="3811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17"/>
                  </a:lnTo>
                  <a:lnTo>
                    <a:pt x="7622" y="4188"/>
                  </a:lnTo>
                  <a:lnTo>
                    <a:pt x="7481" y="4235"/>
                  </a:lnTo>
                  <a:lnTo>
                    <a:pt x="7317" y="4258"/>
                  </a:lnTo>
                  <a:lnTo>
                    <a:pt x="730" y="4258"/>
                  </a:lnTo>
                  <a:lnTo>
                    <a:pt x="730" y="4258"/>
                  </a:lnTo>
                  <a:lnTo>
                    <a:pt x="589" y="4235"/>
                  </a:lnTo>
                  <a:lnTo>
                    <a:pt x="447" y="4188"/>
                  </a:lnTo>
                  <a:lnTo>
                    <a:pt x="330" y="4117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1"/>
                  </a:lnTo>
                  <a:lnTo>
                    <a:pt x="0" y="3670"/>
                  </a:lnTo>
                  <a:lnTo>
                    <a:pt x="0" y="3506"/>
                  </a:lnTo>
                  <a:lnTo>
                    <a:pt x="0" y="3506"/>
                  </a:lnTo>
                  <a:lnTo>
                    <a:pt x="0" y="3364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3"/>
                  </a:lnTo>
                  <a:lnTo>
                    <a:pt x="589" y="2776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29"/>
                  </a:lnTo>
                  <a:lnTo>
                    <a:pt x="965" y="1765"/>
                  </a:lnTo>
                  <a:lnTo>
                    <a:pt x="1012" y="1600"/>
                  </a:lnTo>
                  <a:lnTo>
                    <a:pt x="1083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777"/>
                  </a:lnTo>
                  <a:lnTo>
                    <a:pt x="1906" y="706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47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0"/>
                  </a:lnTo>
                  <a:lnTo>
                    <a:pt x="4305" y="259"/>
                  </a:lnTo>
                  <a:lnTo>
                    <a:pt x="4541" y="142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fill="none" extrusionOk="0">
                  <a:moveTo>
                    <a:pt x="6069" y="0"/>
                  </a:moveTo>
                  <a:lnTo>
                    <a:pt x="6069" y="0"/>
                  </a:ln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093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lnTo>
                    <a:pt x="6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781265" y="3201627"/>
            <a:ext cx="440778" cy="264751"/>
            <a:chOff x="235385" y="3771527"/>
            <a:chExt cx="326188" cy="195924"/>
          </a:xfrm>
        </p:grpSpPr>
        <p:sp>
          <p:nvSpPr>
            <p:cNvPr id="91" name="Google Shape;91;p8"/>
            <p:cNvSpPr/>
            <p:nvPr/>
          </p:nvSpPr>
          <p:spPr>
            <a:xfrm>
              <a:off x="261756" y="3797117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1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65"/>
                  </a:lnTo>
                  <a:lnTo>
                    <a:pt x="4305" y="259"/>
                  </a:lnTo>
                  <a:lnTo>
                    <a:pt x="4117" y="401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70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30"/>
                  </a:lnTo>
                  <a:lnTo>
                    <a:pt x="1765" y="800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106" y="1459"/>
                  </a:lnTo>
                  <a:lnTo>
                    <a:pt x="1035" y="1624"/>
                  </a:lnTo>
                  <a:lnTo>
                    <a:pt x="965" y="1765"/>
                  </a:lnTo>
                  <a:lnTo>
                    <a:pt x="918" y="1930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730" y="2776"/>
                  </a:lnTo>
                  <a:lnTo>
                    <a:pt x="588" y="2800"/>
                  </a:lnTo>
                  <a:lnTo>
                    <a:pt x="447" y="2824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5"/>
                  </a:lnTo>
                  <a:lnTo>
                    <a:pt x="0" y="3529"/>
                  </a:lnTo>
                  <a:lnTo>
                    <a:pt x="0" y="3670"/>
                  </a:lnTo>
                  <a:lnTo>
                    <a:pt x="47" y="3812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41"/>
                  </a:lnTo>
                  <a:lnTo>
                    <a:pt x="447" y="4211"/>
                  </a:lnTo>
                  <a:lnTo>
                    <a:pt x="588" y="4235"/>
                  </a:lnTo>
                  <a:lnTo>
                    <a:pt x="730" y="4259"/>
                  </a:lnTo>
                  <a:lnTo>
                    <a:pt x="7316" y="4259"/>
                  </a:lnTo>
                  <a:lnTo>
                    <a:pt x="7481" y="4235"/>
                  </a:lnTo>
                  <a:lnTo>
                    <a:pt x="7622" y="4211"/>
                  </a:lnTo>
                  <a:lnTo>
                    <a:pt x="7740" y="4141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2"/>
                  </a:lnTo>
                  <a:lnTo>
                    <a:pt x="8046" y="3670"/>
                  </a:lnTo>
                  <a:lnTo>
                    <a:pt x="8069" y="3529"/>
                  </a:lnTo>
                  <a:lnTo>
                    <a:pt x="8046" y="3365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4"/>
                  </a:lnTo>
                  <a:lnTo>
                    <a:pt x="7481" y="2800"/>
                  </a:lnTo>
                  <a:lnTo>
                    <a:pt x="7316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7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200"/>
                  </a:lnTo>
                  <a:lnTo>
                    <a:pt x="7011" y="1012"/>
                  </a:lnTo>
                  <a:lnTo>
                    <a:pt x="6917" y="871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40" y="448"/>
                  </a:lnTo>
                  <a:lnTo>
                    <a:pt x="6375" y="330"/>
                  </a:lnTo>
                  <a:lnTo>
                    <a:pt x="6211" y="236"/>
                  </a:lnTo>
                  <a:lnTo>
                    <a:pt x="6046" y="165"/>
                  </a:lnTo>
                  <a:lnTo>
                    <a:pt x="5858" y="95"/>
                  </a:lnTo>
                  <a:lnTo>
                    <a:pt x="5693" y="48"/>
                  </a:lnTo>
                  <a:lnTo>
                    <a:pt x="5482" y="24"/>
                  </a:lnTo>
                  <a:lnTo>
                    <a:pt x="5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261756" y="3901855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212"/>
                  </a:lnTo>
                  <a:lnTo>
                    <a:pt x="0" y="306"/>
                  </a:lnTo>
                  <a:lnTo>
                    <a:pt x="0" y="447"/>
                  </a:lnTo>
                  <a:lnTo>
                    <a:pt x="0" y="588"/>
                  </a:lnTo>
                  <a:lnTo>
                    <a:pt x="47" y="730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59"/>
                  </a:lnTo>
                  <a:lnTo>
                    <a:pt x="447" y="1129"/>
                  </a:lnTo>
                  <a:lnTo>
                    <a:pt x="588" y="1153"/>
                  </a:lnTo>
                  <a:lnTo>
                    <a:pt x="730" y="1177"/>
                  </a:lnTo>
                  <a:lnTo>
                    <a:pt x="7316" y="1177"/>
                  </a:lnTo>
                  <a:lnTo>
                    <a:pt x="7481" y="1153"/>
                  </a:lnTo>
                  <a:lnTo>
                    <a:pt x="7622" y="1129"/>
                  </a:lnTo>
                  <a:lnTo>
                    <a:pt x="7740" y="1059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30"/>
                  </a:lnTo>
                  <a:lnTo>
                    <a:pt x="8046" y="588"/>
                  </a:lnTo>
                  <a:lnTo>
                    <a:pt x="8069" y="447"/>
                  </a:lnTo>
                  <a:lnTo>
                    <a:pt x="8046" y="306"/>
                  </a:lnTo>
                  <a:lnTo>
                    <a:pt x="8022" y="212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0" y="118"/>
                  </a:lnTo>
                  <a:lnTo>
                    <a:pt x="7669" y="212"/>
                  </a:lnTo>
                  <a:lnTo>
                    <a:pt x="7505" y="283"/>
                  </a:lnTo>
                  <a:lnTo>
                    <a:pt x="7316" y="306"/>
                  </a:lnTo>
                  <a:lnTo>
                    <a:pt x="730" y="306"/>
                  </a:lnTo>
                  <a:lnTo>
                    <a:pt x="565" y="283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235385" y="3771527"/>
              <a:ext cx="326188" cy="195924"/>
            </a:xfrm>
            <a:custGeom>
              <a:avLst/>
              <a:gdLst/>
              <a:ahLst/>
              <a:cxnLst/>
              <a:rect l="l" t="t" r="r" b="b"/>
              <a:pathLst>
                <a:path w="9598" h="5765" extrusionOk="0">
                  <a:moveTo>
                    <a:pt x="6069" y="754"/>
                  </a:moveTo>
                  <a:lnTo>
                    <a:pt x="6258" y="777"/>
                  </a:lnTo>
                  <a:lnTo>
                    <a:pt x="6469" y="801"/>
                  </a:lnTo>
                  <a:lnTo>
                    <a:pt x="6634" y="848"/>
                  </a:lnTo>
                  <a:lnTo>
                    <a:pt x="6822" y="918"/>
                  </a:lnTo>
                  <a:lnTo>
                    <a:pt x="6987" y="989"/>
                  </a:lnTo>
                  <a:lnTo>
                    <a:pt x="7151" y="1083"/>
                  </a:lnTo>
                  <a:lnTo>
                    <a:pt x="7316" y="1201"/>
                  </a:lnTo>
                  <a:lnTo>
                    <a:pt x="7434" y="1318"/>
                  </a:lnTo>
                  <a:lnTo>
                    <a:pt x="7575" y="1459"/>
                  </a:lnTo>
                  <a:lnTo>
                    <a:pt x="7693" y="1624"/>
                  </a:lnTo>
                  <a:lnTo>
                    <a:pt x="7787" y="1765"/>
                  </a:lnTo>
                  <a:lnTo>
                    <a:pt x="7857" y="1953"/>
                  </a:lnTo>
                  <a:lnTo>
                    <a:pt x="7928" y="2118"/>
                  </a:lnTo>
                  <a:lnTo>
                    <a:pt x="7975" y="2306"/>
                  </a:lnTo>
                  <a:lnTo>
                    <a:pt x="7998" y="2494"/>
                  </a:lnTo>
                  <a:lnTo>
                    <a:pt x="8022" y="2706"/>
                  </a:lnTo>
                  <a:lnTo>
                    <a:pt x="7998" y="2918"/>
                  </a:lnTo>
                  <a:lnTo>
                    <a:pt x="7975" y="3130"/>
                  </a:lnTo>
                  <a:lnTo>
                    <a:pt x="7904" y="3341"/>
                  </a:lnTo>
                  <a:lnTo>
                    <a:pt x="7834" y="3529"/>
                  </a:lnTo>
                  <a:lnTo>
                    <a:pt x="8092" y="3529"/>
                  </a:lnTo>
                  <a:lnTo>
                    <a:pt x="8257" y="3553"/>
                  </a:lnTo>
                  <a:lnTo>
                    <a:pt x="8398" y="3577"/>
                  </a:lnTo>
                  <a:lnTo>
                    <a:pt x="8516" y="3647"/>
                  </a:lnTo>
                  <a:lnTo>
                    <a:pt x="8634" y="3741"/>
                  </a:lnTo>
                  <a:lnTo>
                    <a:pt x="8704" y="3859"/>
                  </a:lnTo>
                  <a:lnTo>
                    <a:pt x="8775" y="3976"/>
                  </a:lnTo>
                  <a:lnTo>
                    <a:pt x="8822" y="4118"/>
                  </a:lnTo>
                  <a:lnTo>
                    <a:pt x="8845" y="4282"/>
                  </a:lnTo>
                  <a:lnTo>
                    <a:pt x="8822" y="4423"/>
                  </a:lnTo>
                  <a:lnTo>
                    <a:pt x="8775" y="4565"/>
                  </a:lnTo>
                  <a:lnTo>
                    <a:pt x="8704" y="4682"/>
                  </a:lnTo>
                  <a:lnTo>
                    <a:pt x="8634" y="4800"/>
                  </a:lnTo>
                  <a:lnTo>
                    <a:pt x="8516" y="4894"/>
                  </a:lnTo>
                  <a:lnTo>
                    <a:pt x="8398" y="4964"/>
                  </a:lnTo>
                  <a:lnTo>
                    <a:pt x="8257" y="4988"/>
                  </a:lnTo>
                  <a:lnTo>
                    <a:pt x="8092" y="5012"/>
                  </a:lnTo>
                  <a:lnTo>
                    <a:pt x="1506" y="5012"/>
                  </a:lnTo>
                  <a:lnTo>
                    <a:pt x="1364" y="4988"/>
                  </a:lnTo>
                  <a:lnTo>
                    <a:pt x="1223" y="4964"/>
                  </a:lnTo>
                  <a:lnTo>
                    <a:pt x="1106" y="4894"/>
                  </a:lnTo>
                  <a:lnTo>
                    <a:pt x="988" y="4800"/>
                  </a:lnTo>
                  <a:lnTo>
                    <a:pt x="894" y="4682"/>
                  </a:lnTo>
                  <a:lnTo>
                    <a:pt x="823" y="4565"/>
                  </a:lnTo>
                  <a:lnTo>
                    <a:pt x="776" y="4423"/>
                  </a:lnTo>
                  <a:lnTo>
                    <a:pt x="776" y="4282"/>
                  </a:lnTo>
                  <a:lnTo>
                    <a:pt x="776" y="4118"/>
                  </a:lnTo>
                  <a:lnTo>
                    <a:pt x="823" y="3976"/>
                  </a:lnTo>
                  <a:lnTo>
                    <a:pt x="894" y="3859"/>
                  </a:lnTo>
                  <a:lnTo>
                    <a:pt x="988" y="3741"/>
                  </a:lnTo>
                  <a:lnTo>
                    <a:pt x="1106" y="3647"/>
                  </a:lnTo>
                  <a:lnTo>
                    <a:pt x="1223" y="3577"/>
                  </a:lnTo>
                  <a:lnTo>
                    <a:pt x="1364" y="3553"/>
                  </a:lnTo>
                  <a:lnTo>
                    <a:pt x="1506" y="3529"/>
                  </a:lnTo>
                  <a:lnTo>
                    <a:pt x="1741" y="3529"/>
                  </a:lnTo>
                  <a:lnTo>
                    <a:pt x="1694" y="3271"/>
                  </a:lnTo>
                  <a:lnTo>
                    <a:pt x="1670" y="3012"/>
                  </a:lnTo>
                  <a:lnTo>
                    <a:pt x="1670" y="2847"/>
                  </a:lnTo>
                  <a:lnTo>
                    <a:pt x="1694" y="2683"/>
                  </a:lnTo>
                  <a:lnTo>
                    <a:pt x="1741" y="2518"/>
                  </a:lnTo>
                  <a:lnTo>
                    <a:pt x="1811" y="2377"/>
                  </a:lnTo>
                  <a:lnTo>
                    <a:pt x="1882" y="2212"/>
                  </a:lnTo>
                  <a:lnTo>
                    <a:pt x="1953" y="2071"/>
                  </a:lnTo>
                  <a:lnTo>
                    <a:pt x="2047" y="1953"/>
                  </a:lnTo>
                  <a:lnTo>
                    <a:pt x="2164" y="1836"/>
                  </a:lnTo>
                  <a:lnTo>
                    <a:pt x="2282" y="1718"/>
                  </a:lnTo>
                  <a:lnTo>
                    <a:pt x="2400" y="1624"/>
                  </a:lnTo>
                  <a:lnTo>
                    <a:pt x="2541" y="1553"/>
                  </a:lnTo>
                  <a:lnTo>
                    <a:pt x="2682" y="1483"/>
                  </a:lnTo>
                  <a:lnTo>
                    <a:pt x="2847" y="1412"/>
                  </a:lnTo>
                  <a:lnTo>
                    <a:pt x="3011" y="1365"/>
                  </a:lnTo>
                  <a:lnTo>
                    <a:pt x="3176" y="1342"/>
                  </a:lnTo>
                  <a:lnTo>
                    <a:pt x="3341" y="1342"/>
                  </a:lnTo>
                  <a:lnTo>
                    <a:pt x="3646" y="1365"/>
                  </a:lnTo>
                  <a:lnTo>
                    <a:pt x="3905" y="1436"/>
                  </a:lnTo>
                  <a:lnTo>
                    <a:pt x="4164" y="1553"/>
                  </a:lnTo>
                  <a:lnTo>
                    <a:pt x="4399" y="1718"/>
                  </a:lnTo>
                  <a:lnTo>
                    <a:pt x="4540" y="1506"/>
                  </a:lnTo>
                  <a:lnTo>
                    <a:pt x="4705" y="1318"/>
                  </a:lnTo>
                  <a:lnTo>
                    <a:pt x="4893" y="1154"/>
                  </a:lnTo>
                  <a:lnTo>
                    <a:pt x="5081" y="1012"/>
                  </a:lnTo>
                  <a:lnTo>
                    <a:pt x="5317" y="918"/>
                  </a:lnTo>
                  <a:lnTo>
                    <a:pt x="5552" y="824"/>
                  </a:lnTo>
                  <a:lnTo>
                    <a:pt x="5811" y="777"/>
                  </a:lnTo>
                  <a:lnTo>
                    <a:pt x="6069" y="754"/>
                  </a:lnTo>
                  <a:close/>
                  <a:moveTo>
                    <a:pt x="5811" y="1"/>
                  </a:moveTo>
                  <a:lnTo>
                    <a:pt x="5552" y="48"/>
                  </a:lnTo>
                  <a:lnTo>
                    <a:pt x="5293" y="95"/>
                  </a:lnTo>
                  <a:lnTo>
                    <a:pt x="5058" y="189"/>
                  </a:lnTo>
                  <a:lnTo>
                    <a:pt x="4823" y="307"/>
                  </a:lnTo>
                  <a:lnTo>
                    <a:pt x="4611" y="424"/>
                  </a:lnTo>
                  <a:lnTo>
                    <a:pt x="4399" y="565"/>
                  </a:lnTo>
                  <a:lnTo>
                    <a:pt x="4211" y="730"/>
                  </a:lnTo>
                  <a:lnTo>
                    <a:pt x="3999" y="660"/>
                  </a:lnTo>
                  <a:lnTo>
                    <a:pt x="3788" y="612"/>
                  </a:lnTo>
                  <a:lnTo>
                    <a:pt x="3576" y="589"/>
                  </a:lnTo>
                  <a:lnTo>
                    <a:pt x="3105" y="589"/>
                  </a:lnTo>
                  <a:lnTo>
                    <a:pt x="2870" y="636"/>
                  </a:lnTo>
                  <a:lnTo>
                    <a:pt x="2635" y="683"/>
                  </a:lnTo>
                  <a:lnTo>
                    <a:pt x="2423" y="754"/>
                  </a:lnTo>
                  <a:lnTo>
                    <a:pt x="2211" y="848"/>
                  </a:lnTo>
                  <a:lnTo>
                    <a:pt x="2023" y="965"/>
                  </a:lnTo>
                  <a:lnTo>
                    <a:pt x="1835" y="1106"/>
                  </a:lnTo>
                  <a:lnTo>
                    <a:pt x="1670" y="1248"/>
                  </a:lnTo>
                  <a:lnTo>
                    <a:pt x="1506" y="1412"/>
                  </a:lnTo>
                  <a:lnTo>
                    <a:pt x="1364" y="1600"/>
                  </a:lnTo>
                  <a:lnTo>
                    <a:pt x="1247" y="1789"/>
                  </a:lnTo>
                  <a:lnTo>
                    <a:pt x="1129" y="2000"/>
                  </a:lnTo>
                  <a:lnTo>
                    <a:pt x="1059" y="2212"/>
                  </a:lnTo>
                  <a:lnTo>
                    <a:pt x="988" y="2424"/>
                  </a:lnTo>
                  <a:lnTo>
                    <a:pt x="941" y="2659"/>
                  </a:lnTo>
                  <a:lnTo>
                    <a:pt x="918" y="2894"/>
                  </a:lnTo>
                  <a:lnTo>
                    <a:pt x="729" y="2988"/>
                  </a:lnTo>
                  <a:lnTo>
                    <a:pt x="541" y="3130"/>
                  </a:lnTo>
                  <a:lnTo>
                    <a:pt x="400" y="3271"/>
                  </a:lnTo>
                  <a:lnTo>
                    <a:pt x="259" y="3435"/>
                  </a:lnTo>
                  <a:lnTo>
                    <a:pt x="165" y="3624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0" y="4282"/>
                  </a:lnTo>
                  <a:lnTo>
                    <a:pt x="24" y="4423"/>
                  </a:lnTo>
                  <a:lnTo>
                    <a:pt x="47" y="4565"/>
                  </a:lnTo>
                  <a:lnTo>
                    <a:pt x="71" y="4729"/>
                  </a:lnTo>
                  <a:lnTo>
                    <a:pt x="118" y="4847"/>
                  </a:lnTo>
                  <a:lnTo>
                    <a:pt x="188" y="4988"/>
                  </a:lnTo>
                  <a:lnTo>
                    <a:pt x="259" y="5106"/>
                  </a:lnTo>
                  <a:lnTo>
                    <a:pt x="447" y="5341"/>
                  </a:lnTo>
                  <a:lnTo>
                    <a:pt x="682" y="5529"/>
                  </a:lnTo>
                  <a:lnTo>
                    <a:pt x="800" y="5600"/>
                  </a:lnTo>
                  <a:lnTo>
                    <a:pt x="918" y="5647"/>
                  </a:lnTo>
                  <a:lnTo>
                    <a:pt x="1059" y="5717"/>
                  </a:lnTo>
                  <a:lnTo>
                    <a:pt x="1200" y="5741"/>
                  </a:lnTo>
                  <a:lnTo>
                    <a:pt x="1364" y="5764"/>
                  </a:lnTo>
                  <a:lnTo>
                    <a:pt x="8257" y="5764"/>
                  </a:lnTo>
                  <a:lnTo>
                    <a:pt x="8398" y="5741"/>
                  </a:lnTo>
                  <a:lnTo>
                    <a:pt x="8539" y="5717"/>
                  </a:lnTo>
                  <a:lnTo>
                    <a:pt x="8681" y="5647"/>
                  </a:lnTo>
                  <a:lnTo>
                    <a:pt x="8822" y="5600"/>
                  </a:lnTo>
                  <a:lnTo>
                    <a:pt x="8939" y="5529"/>
                  </a:lnTo>
                  <a:lnTo>
                    <a:pt x="9151" y="5341"/>
                  </a:lnTo>
                  <a:lnTo>
                    <a:pt x="9339" y="5106"/>
                  </a:lnTo>
                  <a:lnTo>
                    <a:pt x="9410" y="4988"/>
                  </a:lnTo>
                  <a:lnTo>
                    <a:pt x="9480" y="4847"/>
                  </a:lnTo>
                  <a:lnTo>
                    <a:pt x="9527" y="4729"/>
                  </a:lnTo>
                  <a:lnTo>
                    <a:pt x="9574" y="4565"/>
                  </a:lnTo>
                  <a:lnTo>
                    <a:pt x="9598" y="4423"/>
                  </a:lnTo>
                  <a:lnTo>
                    <a:pt x="9598" y="4282"/>
                  </a:lnTo>
                  <a:lnTo>
                    <a:pt x="9598" y="4047"/>
                  </a:lnTo>
                  <a:lnTo>
                    <a:pt x="9551" y="3835"/>
                  </a:lnTo>
                  <a:lnTo>
                    <a:pt x="9480" y="3647"/>
                  </a:lnTo>
                  <a:lnTo>
                    <a:pt x="9363" y="3459"/>
                  </a:lnTo>
                  <a:lnTo>
                    <a:pt x="9245" y="3294"/>
                  </a:lnTo>
                  <a:lnTo>
                    <a:pt x="9104" y="3153"/>
                  </a:lnTo>
                  <a:lnTo>
                    <a:pt x="8939" y="3035"/>
                  </a:lnTo>
                  <a:lnTo>
                    <a:pt x="8775" y="2918"/>
                  </a:lnTo>
                  <a:lnTo>
                    <a:pt x="8775" y="2706"/>
                  </a:lnTo>
                  <a:lnTo>
                    <a:pt x="8751" y="2424"/>
                  </a:lnTo>
                  <a:lnTo>
                    <a:pt x="8728" y="2165"/>
                  </a:lnTo>
                  <a:lnTo>
                    <a:pt x="8657" y="1906"/>
                  </a:lnTo>
                  <a:lnTo>
                    <a:pt x="8563" y="1648"/>
                  </a:lnTo>
                  <a:lnTo>
                    <a:pt x="8445" y="1412"/>
                  </a:lnTo>
                  <a:lnTo>
                    <a:pt x="8304" y="1201"/>
                  </a:lnTo>
                  <a:lnTo>
                    <a:pt x="8163" y="989"/>
                  </a:lnTo>
                  <a:lnTo>
                    <a:pt x="7975" y="777"/>
                  </a:lnTo>
                  <a:lnTo>
                    <a:pt x="7787" y="612"/>
                  </a:lnTo>
                  <a:lnTo>
                    <a:pt x="7575" y="448"/>
                  </a:lnTo>
                  <a:lnTo>
                    <a:pt x="7363" y="330"/>
                  </a:lnTo>
                  <a:lnTo>
                    <a:pt x="7128" y="213"/>
                  </a:lnTo>
                  <a:lnTo>
                    <a:pt x="6869" y="118"/>
                  </a:lnTo>
                  <a:lnTo>
                    <a:pt x="6610" y="48"/>
                  </a:lnTo>
                  <a:lnTo>
                    <a:pt x="6352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261756" y="3797117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1"/>
                  </a:moveTo>
                  <a:lnTo>
                    <a:pt x="5293" y="1"/>
                  </a:lnTo>
                  <a:lnTo>
                    <a:pt x="5482" y="24"/>
                  </a:lnTo>
                  <a:lnTo>
                    <a:pt x="5693" y="48"/>
                  </a:lnTo>
                  <a:lnTo>
                    <a:pt x="5858" y="95"/>
                  </a:lnTo>
                  <a:lnTo>
                    <a:pt x="6046" y="165"/>
                  </a:lnTo>
                  <a:lnTo>
                    <a:pt x="6211" y="236"/>
                  </a:lnTo>
                  <a:lnTo>
                    <a:pt x="6375" y="330"/>
                  </a:lnTo>
                  <a:lnTo>
                    <a:pt x="6540" y="448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917" y="871"/>
                  </a:lnTo>
                  <a:lnTo>
                    <a:pt x="7011" y="1012"/>
                  </a:lnTo>
                  <a:lnTo>
                    <a:pt x="7081" y="1200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7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6" y="2776"/>
                  </a:lnTo>
                  <a:lnTo>
                    <a:pt x="7316" y="2776"/>
                  </a:lnTo>
                  <a:lnTo>
                    <a:pt x="7481" y="2800"/>
                  </a:lnTo>
                  <a:lnTo>
                    <a:pt x="7622" y="2824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5"/>
                  </a:lnTo>
                  <a:lnTo>
                    <a:pt x="8069" y="3529"/>
                  </a:lnTo>
                  <a:lnTo>
                    <a:pt x="8069" y="3529"/>
                  </a:lnTo>
                  <a:lnTo>
                    <a:pt x="8046" y="3670"/>
                  </a:lnTo>
                  <a:lnTo>
                    <a:pt x="7999" y="3812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41"/>
                  </a:lnTo>
                  <a:lnTo>
                    <a:pt x="7622" y="4211"/>
                  </a:lnTo>
                  <a:lnTo>
                    <a:pt x="7481" y="4235"/>
                  </a:lnTo>
                  <a:lnTo>
                    <a:pt x="7316" y="4259"/>
                  </a:lnTo>
                  <a:lnTo>
                    <a:pt x="730" y="4259"/>
                  </a:lnTo>
                  <a:lnTo>
                    <a:pt x="730" y="4259"/>
                  </a:lnTo>
                  <a:lnTo>
                    <a:pt x="588" y="4235"/>
                  </a:lnTo>
                  <a:lnTo>
                    <a:pt x="447" y="4211"/>
                  </a:lnTo>
                  <a:lnTo>
                    <a:pt x="330" y="4141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2"/>
                  </a:lnTo>
                  <a:lnTo>
                    <a:pt x="0" y="3670"/>
                  </a:lnTo>
                  <a:lnTo>
                    <a:pt x="0" y="3529"/>
                  </a:lnTo>
                  <a:lnTo>
                    <a:pt x="0" y="3529"/>
                  </a:lnTo>
                  <a:lnTo>
                    <a:pt x="0" y="3365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4"/>
                  </a:lnTo>
                  <a:lnTo>
                    <a:pt x="588" y="2800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30"/>
                  </a:lnTo>
                  <a:lnTo>
                    <a:pt x="965" y="1765"/>
                  </a:lnTo>
                  <a:lnTo>
                    <a:pt x="1035" y="1624"/>
                  </a:lnTo>
                  <a:lnTo>
                    <a:pt x="1106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800"/>
                  </a:lnTo>
                  <a:lnTo>
                    <a:pt x="1906" y="730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70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1"/>
                  </a:lnTo>
                  <a:lnTo>
                    <a:pt x="4305" y="259"/>
                  </a:lnTo>
                  <a:lnTo>
                    <a:pt x="4541" y="165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35385" y="3771527"/>
              <a:ext cx="326188" cy="195924"/>
            </a:xfrm>
            <a:custGeom>
              <a:avLst/>
              <a:gdLst/>
              <a:ahLst/>
              <a:cxnLst/>
              <a:rect l="l" t="t" r="r" b="b"/>
              <a:pathLst>
                <a:path w="9598" h="5765" fill="none" extrusionOk="0">
                  <a:moveTo>
                    <a:pt x="6069" y="1"/>
                  </a:moveTo>
                  <a:lnTo>
                    <a:pt x="6069" y="1"/>
                  </a:lnTo>
                  <a:lnTo>
                    <a:pt x="5811" y="1"/>
                  </a:lnTo>
                  <a:lnTo>
                    <a:pt x="5552" y="48"/>
                  </a:lnTo>
                  <a:lnTo>
                    <a:pt x="5293" y="95"/>
                  </a:lnTo>
                  <a:lnTo>
                    <a:pt x="5058" y="189"/>
                  </a:lnTo>
                  <a:lnTo>
                    <a:pt x="4823" y="307"/>
                  </a:lnTo>
                  <a:lnTo>
                    <a:pt x="4611" y="424"/>
                  </a:lnTo>
                  <a:lnTo>
                    <a:pt x="4399" y="565"/>
                  </a:lnTo>
                  <a:lnTo>
                    <a:pt x="4211" y="730"/>
                  </a:lnTo>
                  <a:lnTo>
                    <a:pt x="4211" y="730"/>
                  </a:lnTo>
                  <a:lnTo>
                    <a:pt x="3999" y="660"/>
                  </a:lnTo>
                  <a:lnTo>
                    <a:pt x="3788" y="612"/>
                  </a:lnTo>
                  <a:lnTo>
                    <a:pt x="3576" y="589"/>
                  </a:lnTo>
                  <a:lnTo>
                    <a:pt x="3341" y="589"/>
                  </a:lnTo>
                  <a:lnTo>
                    <a:pt x="3341" y="589"/>
                  </a:lnTo>
                  <a:lnTo>
                    <a:pt x="3105" y="589"/>
                  </a:lnTo>
                  <a:lnTo>
                    <a:pt x="2870" y="636"/>
                  </a:lnTo>
                  <a:lnTo>
                    <a:pt x="2635" y="683"/>
                  </a:lnTo>
                  <a:lnTo>
                    <a:pt x="2423" y="754"/>
                  </a:lnTo>
                  <a:lnTo>
                    <a:pt x="2211" y="848"/>
                  </a:lnTo>
                  <a:lnTo>
                    <a:pt x="2023" y="965"/>
                  </a:lnTo>
                  <a:lnTo>
                    <a:pt x="1835" y="1106"/>
                  </a:lnTo>
                  <a:lnTo>
                    <a:pt x="1670" y="1248"/>
                  </a:lnTo>
                  <a:lnTo>
                    <a:pt x="1506" y="1412"/>
                  </a:lnTo>
                  <a:lnTo>
                    <a:pt x="1364" y="1600"/>
                  </a:lnTo>
                  <a:lnTo>
                    <a:pt x="1247" y="1789"/>
                  </a:lnTo>
                  <a:lnTo>
                    <a:pt x="1129" y="2000"/>
                  </a:lnTo>
                  <a:lnTo>
                    <a:pt x="1059" y="2212"/>
                  </a:lnTo>
                  <a:lnTo>
                    <a:pt x="988" y="2424"/>
                  </a:lnTo>
                  <a:lnTo>
                    <a:pt x="941" y="2659"/>
                  </a:lnTo>
                  <a:lnTo>
                    <a:pt x="918" y="2894"/>
                  </a:lnTo>
                  <a:lnTo>
                    <a:pt x="918" y="2894"/>
                  </a:lnTo>
                  <a:lnTo>
                    <a:pt x="729" y="2988"/>
                  </a:lnTo>
                  <a:lnTo>
                    <a:pt x="541" y="3130"/>
                  </a:lnTo>
                  <a:lnTo>
                    <a:pt x="400" y="3271"/>
                  </a:lnTo>
                  <a:lnTo>
                    <a:pt x="259" y="3435"/>
                  </a:lnTo>
                  <a:lnTo>
                    <a:pt x="165" y="3624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23"/>
                  </a:lnTo>
                  <a:lnTo>
                    <a:pt x="47" y="4565"/>
                  </a:lnTo>
                  <a:lnTo>
                    <a:pt x="71" y="4729"/>
                  </a:lnTo>
                  <a:lnTo>
                    <a:pt x="118" y="4847"/>
                  </a:lnTo>
                  <a:lnTo>
                    <a:pt x="188" y="4988"/>
                  </a:lnTo>
                  <a:lnTo>
                    <a:pt x="259" y="5106"/>
                  </a:lnTo>
                  <a:lnTo>
                    <a:pt x="447" y="5341"/>
                  </a:lnTo>
                  <a:lnTo>
                    <a:pt x="682" y="5529"/>
                  </a:lnTo>
                  <a:lnTo>
                    <a:pt x="800" y="5600"/>
                  </a:lnTo>
                  <a:lnTo>
                    <a:pt x="918" y="5647"/>
                  </a:lnTo>
                  <a:lnTo>
                    <a:pt x="1059" y="5717"/>
                  </a:lnTo>
                  <a:lnTo>
                    <a:pt x="1200" y="5741"/>
                  </a:lnTo>
                  <a:lnTo>
                    <a:pt x="1364" y="5764"/>
                  </a:lnTo>
                  <a:lnTo>
                    <a:pt x="1506" y="5764"/>
                  </a:lnTo>
                  <a:lnTo>
                    <a:pt x="8092" y="5764"/>
                  </a:lnTo>
                  <a:lnTo>
                    <a:pt x="8092" y="5764"/>
                  </a:lnTo>
                  <a:lnTo>
                    <a:pt x="8257" y="5764"/>
                  </a:lnTo>
                  <a:lnTo>
                    <a:pt x="8398" y="5741"/>
                  </a:lnTo>
                  <a:lnTo>
                    <a:pt x="8539" y="5717"/>
                  </a:lnTo>
                  <a:lnTo>
                    <a:pt x="8681" y="5647"/>
                  </a:lnTo>
                  <a:lnTo>
                    <a:pt x="8822" y="5600"/>
                  </a:lnTo>
                  <a:lnTo>
                    <a:pt x="8939" y="5529"/>
                  </a:lnTo>
                  <a:lnTo>
                    <a:pt x="9151" y="5341"/>
                  </a:lnTo>
                  <a:lnTo>
                    <a:pt x="9339" y="5106"/>
                  </a:lnTo>
                  <a:lnTo>
                    <a:pt x="9410" y="4988"/>
                  </a:lnTo>
                  <a:lnTo>
                    <a:pt x="9480" y="4847"/>
                  </a:lnTo>
                  <a:lnTo>
                    <a:pt x="9527" y="4729"/>
                  </a:lnTo>
                  <a:lnTo>
                    <a:pt x="9574" y="4565"/>
                  </a:lnTo>
                  <a:lnTo>
                    <a:pt x="9598" y="4423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98" y="4047"/>
                  </a:lnTo>
                  <a:lnTo>
                    <a:pt x="9551" y="3835"/>
                  </a:lnTo>
                  <a:lnTo>
                    <a:pt x="9480" y="3647"/>
                  </a:lnTo>
                  <a:lnTo>
                    <a:pt x="9363" y="3459"/>
                  </a:lnTo>
                  <a:lnTo>
                    <a:pt x="9245" y="3294"/>
                  </a:lnTo>
                  <a:lnTo>
                    <a:pt x="9104" y="3153"/>
                  </a:lnTo>
                  <a:lnTo>
                    <a:pt x="8939" y="3035"/>
                  </a:lnTo>
                  <a:lnTo>
                    <a:pt x="8775" y="2918"/>
                  </a:lnTo>
                  <a:lnTo>
                    <a:pt x="8775" y="2918"/>
                  </a:lnTo>
                  <a:lnTo>
                    <a:pt x="8775" y="2706"/>
                  </a:lnTo>
                  <a:lnTo>
                    <a:pt x="8775" y="2706"/>
                  </a:lnTo>
                  <a:lnTo>
                    <a:pt x="8751" y="2424"/>
                  </a:lnTo>
                  <a:lnTo>
                    <a:pt x="8728" y="2165"/>
                  </a:lnTo>
                  <a:lnTo>
                    <a:pt x="8657" y="1906"/>
                  </a:lnTo>
                  <a:lnTo>
                    <a:pt x="8563" y="1648"/>
                  </a:lnTo>
                  <a:lnTo>
                    <a:pt x="8445" y="1412"/>
                  </a:lnTo>
                  <a:lnTo>
                    <a:pt x="8304" y="1201"/>
                  </a:lnTo>
                  <a:lnTo>
                    <a:pt x="8163" y="989"/>
                  </a:lnTo>
                  <a:lnTo>
                    <a:pt x="7975" y="777"/>
                  </a:lnTo>
                  <a:lnTo>
                    <a:pt x="7787" y="612"/>
                  </a:lnTo>
                  <a:lnTo>
                    <a:pt x="7575" y="448"/>
                  </a:lnTo>
                  <a:lnTo>
                    <a:pt x="7363" y="330"/>
                  </a:lnTo>
                  <a:lnTo>
                    <a:pt x="7128" y="213"/>
                  </a:lnTo>
                  <a:lnTo>
                    <a:pt x="6869" y="118"/>
                  </a:lnTo>
                  <a:lnTo>
                    <a:pt x="6610" y="48"/>
                  </a:lnTo>
                  <a:lnTo>
                    <a:pt x="6352" y="1"/>
                  </a:lnTo>
                  <a:lnTo>
                    <a:pt x="6069" y="1"/>
                  </a:lnTo>
                  <a:lnTo>
                    <a:pt x="60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454770" y="273343"/>
            <a:ext cx="414914" cy="138323"/>
            <a:chOff x="588715" y="3306255"/>
            <a:chExt cx="307048" cy="102363"/>
          </a:xfrm>
        </p:grpSpPr>
        <p:sp>
          <p:nvSpPr>
            <p:cNvPr id="97" name="Google Shape;97;p8"/>
            <p:cNvSpPr/>
            <p:nvPr/>
          </p:nvSpPr>
          <p:spPr>
            <a:xfrm>
              <a:off x="615120" y="3331845"/>
              <a:ext cx="144742" cy="50400"/>
            </a:xfrm>
            <a:custGeom>
              <a:avLst/>
              <a:gdLst/>
              <a:ahLst/>
              <a:cxnLst/>
              <a:rect l="l" t="t" r="r" b="b"/>
              <a:pathLst>
                <a:path w="4259" h="1483" extrusionOk="0">
                  <a:moveTo>
                    <a:pt x="729" y="0"/>
                  </a:moveTo>
                  <a:lnTo>
                    <a:pt x="588" y="24"/>
                  </a:lnTo>
                  <a:lnTo>
                    <a:pt x="447" y="71"/>
                  </a:lnTo>
                  <a:lnTo>
                    <a:pt x="329" y="142"/>
                  </a:lnTo>
                  <a:lnTo>
                    <a:pt x="212" y="212"/>
                  </a:lnTo>
                  <a:lnTo>
                    <a:pt x="141" y="306"/>
                  </a:lnTo>
                  <a:lnTo>
                    <a:pt x="71" y="424"/>
                  </a:lnTo>
                  <a:lnTo>
                    <a:pt x="24" y="589"/>
                  </a:lnTo>
                  <a:lnTo>
                    <a:pt x="0" y="753"/>
                  </a:lnTo>
                  <a:lnTo>
                    <a:pt x="0" y="894"/>
                  </a:lnTo>
                  <a:lnTo>
                    <a:pt x="47" y="1036"/>
                  </a:lnTo>
                  <a:lnTo>
                    <a:pt x="118" y="1153"/>
                  </a:lnTo>
                  <a:lnTo>
                    <a:pt x="212" y="1271"/>
                  </a:lnTo>
                  <a:lnTo>
                    <a:pt x="329" y="1365"/>
                  </a:lnTo>
                  <a:lnTo>
                    <a:pt x="447" y="1435"/>
                  </a:lnTo>
                  <a:lnTo>
                    <a:pt x="588" y="1482"/>
                  </a:lnTo>
                  <a:lnTo>
                    <a:pt x="3670" y="1482"/>
                  </a:lnTo>
                  <a:lnTo>
                    <a:pt x="3811" y="1435"/>
                  </a:lnTo>
                  <a:lnTo>
                    <a:pt x="3929" y="1365"/>
                  </a:lnTo>
                  <a:lnTo>
                    <a:pt x="4046" y="1271"/>
                  </a:lnTo>
                  <a:lnTo>
                    <a:pt x="4140" y="1153"/>
                  </a:lnTo>
                  <a:lnTo>
                    <a:pt x="4211" y="1036"/>
                  </a:lnTo>
                  <a:lnTo>
                    <a:pt x="4258" y="894"/>
                  </a:lnTo>
                  <a:lnTo>
                    <a:pt x="4258" y="753"/>
                  </a:lnTo>
                  <a:lnTo>
                    <a:pt x="4235" y="589"/>
                  </a:lnTo>
                  <a:lnTo>
                    <a:pt x="4187" y="424"/>
                  </a:lnTo>
                  <a:lnTo>
                    <a:pt x="4140" y="330"/>
                  </a:lnTo>
                  <a:lnTo>
                    <a:pt x="4070" y="259"/>
                  </a:lnTo>
                  <a:lnTo>
                    <a:pt x="3929" y="118"/>
                  </a:lnTo>
                  <a:lnTo>
                    <a:pt x="3835" y="71"/>
                  </a:lnTo>
                  <a:lnTo>
                    <a:pt x="3741" y="48"/>
                  </a:lnTo>
                  <a:lnTo>
                    <a:pt x="3623" y="24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17499" y="3331845"/>
              <a:ext cx="139950" cy="28004"/>
            </a:xfrm>
            <a:custGeom>
              <a:avLst/>
              <a:gdLst/>
              <a:ahLst/>
              <a:cxnLst/>
              <a:rect l="l" t="t" r="r" b="b"/>
              <a:pathLst>
                <a:path w="4118" h="824" extrusionOk="0">
                  <a:moveTo>
                    <a:pt x="659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2"/>
                  </a:lnTo>
                  <a:lnTo>
                    <a:pt x="142" y="212"/>
                  </a:lnTo>
                  <a:lnTo>
                    <a:pt x="71" y="306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589"/>
                  </a:lnTo>
                  <a:lnTo>
                    <a:pt x="259" y="730"/>
                  </a:lnTo>
                  <a:lnTo>
                    <a:pt x="354" y="777"/>
                  </a:lnTo>
                  <a:lnTo>
                    <a:pt x="448" y="800"/>
                  </a:lnTo>
                  <a:lnTo>
                    <a:pt x="565" y="824"/>
                  </a:lnTo>
                  <a:lnTo>
                    <a:pt x="3600" y="824"/>
                  </a:lnTo>
                  <a:lnTo>
                    <a:pt x="3741" y="777"/>
                  </a:lnTo>
                  <a:lnTo>
                    <a:pt x="3859" y="706"/>
                  </a:lnTo>
                  <a:lnTo>
                    <a:pt x="3976" y="612"/>
                  </a:lnTo>
                  <a:lnTo>
                    <a:pt x="4047" y="518"/>
                  </a:lnTo>
                  <a:lnTo>
                    <a:pt x="4117" y="424"/>
                  </a:lnTo>
                  <a:lnTo>
                    <a:pt x="4070" y="330"/>
                  </a:lnTo>
                  <a:lnTo>
                    <a:pt x="4000" y="259"/>
                  </a:lnTo>
                  <a:lnTo>
                    <a:pt x="3859" y="118"/>
                  </a:lnTo>
                  <a:lnTo>
                    <a:pt x="3765" y="71"/>
                  </a:lnTo>
                  <a:lnTo>
                    <a:pt x="3671" y="48"/>
                  </a:lnTo>
                  <a:lnTo>
                    <a:pt x="3553" y="24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88715" y="3306255"/>
              <a:ext cx="197521" cy="102363"/>
            </a:xfrm>
            <a:custGeom>
              <a:avLst/>
              <a:gdLst/>
              <a:ahLst/>
              <a:cxnLst/>
              <a:rect l="l" t="t" r="r" b="b"/>
              <a:pathLst>
                <a:path w="5812" h="3012" extrusionOk="0">
                  <a:moveTo>
                    <a:pt x="4306" y="753"/>
                  </a:moveTo>
                  <a:lnTo>
                    <a:pt x="4400" y="777"/>
                  </a:lnTo>
                  <a:lnTo>
                    <a:pt x="4518" y="801"/>
                  </a:lnTo>
                  <a:lnTo>
                    <a:pt x="4612" y="824"/>
                  </a:lnTo>
                  <a:lnTo>
                    <a:pt x="4706" y="871"/>
                  </a:lnTo>
                  <a:lnTo>
                    <a:pt x="4847" y="1012"/>
                  </a:lnTo>
                  <a:lnTo>
                    <a:pt x="4917" y="1083"/>
                  </a:lnTo>
                  <a:lnTo>
                    <a:pt x="4964" y="1177"/>
                  </a:lnTo>
                  <a:lnTo>
                    <a:pt x="5012" y="1342"/>
                  </a:lnTo>
                  <a:lnTo>
                    <a:pt x="5035" y="1506"/>
                  </a:lnTo>
                  <a:lnTo>
                    <a:pt x="5035" y="1647"/>
                  </a:lnTo>
                  <a:lnTo>
                    <a:pt x="4988" y="1789"/>
                  </a:lnTo>
                  <a:lnTo>
                    <a:pt x="4917" y="1906"/>
                  </a:lnTo>
                  <a:lnTo>
                    <a:pt x="4823" y="2024"/>
                  </a:lnTo>
                  <a:lnTo>
                    <a:pt x="4706" y="2118"/>
                  </a:lnTo>
                  <a:lnTo>
                    <a:pt x="4588" y="2188"/>
                  </a:lnTo>
                  <a:lnTo>
                    <a:pt x="4447" y="2235"/>
                  </a:lnTo>
                  <a:lnTo>
                    <a:pt x="1365" y="2235"/>
                  </a:lnTo>
                  <a:lnTo>
                    <a:pt x="1224" y="2188"/>
                  </a:lnTo>
                  <a:lnTo>
                    <a:pt x="1106" y="2118"/>
                  </a:lnTo>
                  <a:lnTo>
                    <a:pt x="989" y="2024"/>
                  </a:lnTo>
                  <a:lnTo>
                    <a:pt x="895" y="1906"/>
                  </a:lnTo>
                  <a:lnTo>
                    <a:pt x="824" y="1789"/>
                  </a:lnTo>
                  <a:lnTo>
                    <a:pt x="777" y="1647"/>
                  </a:lnTo>
                  <a:lnTo>
                    <a:pt x="777" y="1506"/>
                  </a:lnTo>
                  <a:lnTo>
                    <a:pt x="801" y="1342"/>
                  </a:lnTo>
                  <a:lnTo>
                    <a:pt x="848" y="1177"/>
                  </a:lnTo>
                  <a:lnTo>
                    <a:pt x="918" y="1059"/>
                  </a:lnTo>
                  <a:lnTo>
                    <a:pt x="989" y="965"/>
                  </a:lnTo>
                  <a:lnTo>
                    <a:pt x="1106" y="895"/>
                  </a:lnTo>
                  <a:lnTo>
                    <a:pt x="1224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1"/>
                  </a:move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65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8"/>
                  </a:lnTo>
                  <a:lnTo>
                    <a:pt x="283" y="612"/>
                  </a:lnTo>
                  <a:lnTo>
                    <a:pt x="166" y="824"/>
                  </a:lnTo>
                  <a:lnTo>
                    <a:pt x="95" y="989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30"/>
                  </a:lnTo>
                  <a:lnTo>
                    <a:pt x="448" y="2565"/>
                  </a:lnTo>
                  <a:lnTo>
                    <a:pt x="683" y="2753"/>
                  </a:lnTo>
                  <a:lnTo>
                    <a:pt x="801" y="2824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4306" y="3012"/>
                  </a:lnTo>
                  <a:lnTo>
                    <a:pt x="4447" y="2988"/>
                  </a:lnTo>
                  <a:lnTo>
                    <a:pt x="4588" y="2965"/>
                  </a:lnTo>
                  <a:lnTo>
                    <a:pt x="4870" y="2894"/>
                  </a:lnTo>
                  <a:lnTo>
                    <a:pt x="5129" y="2753"/>
                  </a:lnTo>
                  <a:lnTo>
                    <a:pt x="5247" y="2659"/>
                  </a:lnTo>
                  <a:lnTo>
                    <a:pt x="5364" y="2565"/>
                  </a:lnTo>
                  <a:lnTo>
                    <a:pt x="5458" y="2447"/>
                  </a:lnTo>
                  <a:lnTo>
                    <a:pt x="5553" y="2330"/>
                  </a:lnTo>
                  <a:lnTo>
                    <a:pt x="5694" y="2071"/>
                  </a:lnTo>
                  <a:lnTo>
                    <a:pt x="5764" y="1789"/>
                  </a:lnTo>
                  <a:lnTo>
                    <a:pt x="5788" y="1647"/>
                  </a:lnTo>
                  <a:lnTo>
                    <a:pt x="5811" y="1506"/>
                  </a:lnTo>
                  <a:lnTo>
                    <a:pt x="5788" y="1318"/>
                  </a:lnTo>
                  <a:lnTo>
                    <a:pt x="5764" y="1153"/>
                  </a:lnTo>
                  <a:lnTo>
                    <a:pt x="5717" y="989"/>
                  </a:lnTo>
                  <a:lnTo>
                    <a:pt x="5647" y="848"/>
                  </a:lnTo>
                  <a:lnTo>
                    <a:pt x="5529" y="659"/>
                  </a:lnTo>
                  <a:lnTo>
                    <a:pt x="5411" y="495"/>
                  </a:lnTo>
                  <a:lnTo>
                    <a:pt x="5270" y="354"/>
                  </a:lnTo>
                  <a:lnTo>
                    <a:pt x="5106" y="212"/>
                  </a:lnTo>
                  <a:lnTo>
                    <a:pt x="4917" y="118"/>
                  </a:lnTo>
                  <a:lnTo>
                    <a:pt x="4706" y="48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15120" y="3331845"/>
              <a:ext cx="144742" cy="50400"/>
            </a:xfrm>
            <a:custGeom>
              <a:avLst/>
              <a:gdLst/>
              <a:ahLst/>
              <a:cxnLst/>
              <a:rect l="l" t="t" r="r" b="b"/>
              <a:pathLst>
                <a:path w="4259" h="1483" fill="none" extrusionOk="0">
                  <a:moveTo>
                    <a:pt x="3529" y="0"/>
                  </a:moveTo>
                  <a:lnTo>
                    <a:pt x="3529" y="0"/>
                  </a:lnTo>
                  <a:lnTo>
                    <a:pt x="3623" y="24"/>
                  </a:lnTo>
                  <a:lnTo>
                    <a:pt x="3741" y="48"/>
                  </a:lnTo>
                  <a:lnTo>
                    <a:pt x="3835" y="71"/>
                  </a:lnTo>
                  <a:lnTo>
                    <a:pt x="3929" y="118"/>
                  </a:lnTo>
                  <a:lnTo>
                    <a:pt x="4070" y="259"/>
                  </a:lnTo>
                  <a:lnTo>
                    <a:pt x="4140" y="330"/>
                  </a:lnTo>
                  <a:lnTo>
                    <a:pt x="4187" y="424"/>
                  </a:lnTo>
                  <a:lnTo>
                    <a:pt x="4187" y="424"/>
                  </a:lnTo>
                  <a:lnTo>
                    <a:pt x="4235" y="589"/>
                  </a:lnTo>
                  <a:lnTo>
                    <a:pt x="4258" y="753"/>
                  </a:lnTo>
                  <a:lnTo>
                    <a:pt x="4258" y="753"/>
                  </a:lnTo>
                  <a:lnTo>
                    <a:pt x="4258" y="894"/>
                  </a:lnTo>
                  <a:lnTo>
                    <a:pt x="4211" y="1036"/>
                  </a:lnTo>
                  <a:lnTo>
                    <a:pt x="4140" y="1153"/>
                  </a:lnTo>
                  <a:lnTo>
                    <a:pt x="4046" y="1271"/>
                  </a:lnTo>
                  <a:lnTo>
                    <a:pt x="4046" y="1271"/>
                  </a:lnTo>
                  <a:lnTo>
                    <a:pt x="3929" y="1365"/>
                  </a:lnTo>
                  <a:lnTo>
                    <a:pt x="3811" y="1435"/>
                  </a:lnTo>
                  <a:lnTo>
                    <a:pt x="3670" y="1482"/>
                  </a:lnTo>
                  <a:lnTo>
                    <a:pt x="3529" y="1482"/>
                  </a:lnTo>
                  <a:lnTo>
                    <a:pt x="729" y="1482"/>
                  </a:lnTo>
                  <a:lnTo>
                    <a:pt x="729" y="1482"/>
                  </a:lnTo>
                  <a:lnTo>
                    <a:pt x="588" y="1482"/>
                  </a:lnTo>
                  <a:lnTo>
                    <a:pt x="447" y="1435"/>
                  </a:lnTo>
                  <a:lnTo>
                    <a:pt x="329" y="1365"/>
                  </a:lnTo>
                  <a:lnTo>
                    <a:pt x="212" y="1271"/>
                  </a:lnTo>
                  <a:lnTo>
                    <a:pt x="118" y="1153"/>
                  </a:lnTo>
                  <a:lnTo>
                    <a:pt x="47" y="1036"/>
                  </a:lnTo>
                  <a:lnTo>
                    <a:pt x="0" y="894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24" y="589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1" y="306"/>
                  </a:lnTo>
                  <a:lnTo>
                    <a:pt x="212" y="212"/>
                  </a:lnTo>
                  <a:lnTo>
                    <a:pt x="212" y="212"/>
                  </a:lnTo>
                  <a:lnTo>
                    <a:pt x="329" y="142"/>
                  </a:lnTo>
                  <a:lnTo>
                    <a:pt x="447" y="71"/>
                  </a:lnTo>
                  <a:lnTo>
                    <a:pt x="588" y="24"/>
                  </a:lnTo>
                  <a:lnTo>
                    <a:pt x="729" y="0"/>
                  </a:lnTo>
                  <a:lnTo>
                    <a:pt x="3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88715" y="3306255"/>
              <a:ext cx="197521" cy="102363"/>
            </a:xfrm>
            <a:custGeom>
              <a:avLst/>
              <a:gdLst/>
              <a:ahLst/>
              <a:cxnLst/>
              <a:rect l="l" t="t" r="r" b="b"/>
              <a:pathLst>
                <a:path w="5812" h="3012" fill="none" extrusionOk="0">
                  <a:moveTo>
                    <a:pt x="4306" y="1"/>
                  </a:moveTo>
                  <a:lnTo>
                    <a:pt x="1506" y="1"/>
                  </a:lnTo>
                  <a:lnTo>
                    <a:pt x="1506" y="1"/>
                  </a:lnTo>
                  <a:lnTo>
                    <a:pt x="1365" y="1"/>
                  </a:ln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65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8"/>
                  </a:lnTo>
                  <a:lnTo>
                    <a:pt x="448" y="448"/>
                  </a:lnTo>
                  <a:lnTo>
                    <a:pt x="283" y="612"/>
                  </a:lnTo>
                  <a:lnTo>
                    <a:pt x="166" y="824"/>
                  </a:lnTo>
                  <a:lnTo>
                    <a:pt x="166" y="824"/>
                  </a:lnTo>
                  <a:lnTo>
                    <a:pt x="95" y="989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30"/>
                  </a:lnTo>
                  <a:lnTo>
                    <a:pt x="448" y="2565"/>
                  </a:lnTo>
                  <a:lnTo>
                    <a:pt x="683" y="2753"/>
                  </a:lnTo>
                  <a:lnTo>
                    <a:pt x="801" y="2824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4306" y="3012"/>
                  </a:lnTo>
                  <a:lnTo>
                    <a:pt x="4306" y="3012"/>
                  </a:lnTo>
                  <a:lnTo>
                    <a:pt x="4447" y="2988"/>
                  </a:lnTo>
                  <a:lnTo>
                    <a:pt x="4588" y="2965"/>
                  </a:lnTo>
                  <a:lnTo>
                    <a:pt x="4870" y="2894"/>
                  </a:lnTo>
                  <a:lnTo>
                    <a:pt x="5129" y="2753"/>
                  </a:lnTo>
                  <a:lnTo>
                    <a:pt x="5247" y="2659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364" y="2565"/>
                  </a:lnTo>
                  <a:lnTo>
                    <a:pt x="5458" y="2447"/>
                  </a:lnTo>
                  <a:lnTo>
                    <a:pt x="5553" y="2330"/>
                  </a:lnTo>
                  <a:lnTo>
                    <a:pt x="5694" y="2071"/>
                  </a:lnTo>
                  <a:lnTo>
                    <a:pt x="5764" y="1789"/>
                  </a:lnTo>
                  <a:lnTo>
                    <a:pt x="5788" y="1647"/>
                  </a:lnTo>
                  <a:lnTo>
                    <a:pt x="5811" y="1506"/>
                  </a:lnTo>
                  <a:lnTo>
                    <a:pt x="5811" y="1506"/>
                  </a:lnTo>
                  <a:lnTo>
                    <a:pt x="5788" y="1318"/>
                  </a:lnTo>
                  <a:lnTo>
                    <a:pt x="5764" y="1153"/>
                  </a:lnTo>
                  <a:lnTo>
                    <a:pt x="5717" y="989"/>
                  </a:lnTo>
                  <a:lnTo>
                    <a:pt x="5647" y="848"/>
                  </a:lnTo>
                  <a:lnTo>
                    <a:pt x="5647" y="848"/>
                  </a:lnTo>
                  <a:lnTo>
                    <a:pt x="5529" y="659"/>
                  </a:lnTo>
                  <a:lnTo>
                    <a:pt x="5411" y="495"/>
                  </a:lnTo>
                  <a:lnTo>
                    <a:pt x="5270" y="354"/>
                  </a:lnTo>
                  <a:lnTo>
                    <a:pt x="5106" y="212"/>
                  </a:lnTo>
                  <a:lnTo>
                    <a:pt x="4917" y="118"/>
                  </a:lnTo>
                  <a:lnTo>
                    <a:pt x="4706" y="48"/>
                  </a:lnTo>
                  <a:lnTo>
                    <a:pt x="4518" y="1"/>
                  </a:lnTo>
                  <a:lnTo>
                    <a:pt x="4306" y="1"/>
                  </a:lnTo>
                  <a:lnTo>
                    <a:pt x="43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803764" y="3331845"/>
              <a:ext cx="66407" cy="50400"/>
            </a:xfrm>
            <a:custGeom>
              <a:avLst/>
              <a:gdLst/>
              <a:ahLst/>
              <a:cxnLst/>
              <a:rect l="l" t="t" r="r" b="b"/>
              <a:pathLst>
                <a:path w="1954" h="1483" extrusionOk="0">
                  <a:moveTo>
                    <a:pt x="754" y="0"/>
                  </a:moveTo>
                  <a:lnTo>
                    <a:pt x="613" y="24"/>
                  </a:lnTo>
                  <a:lnTo>
                    <a:pt x="471" y="71"/>
                  </a:lnTo>
                  <a:lnTo>
                    <a:pt x="330" y="142"/>
                  </a:lnTo>
                  <a:lnTo>
                    <a:pt x="236" y="212"/>
                  </a:lnTo>
                  <a:lnTo>
                    <a:pt x="142" y="306"/>
                  </a:lnTo>
                  <a:lnTo>
                    <a:pt x="95" y="424"/>
                  </a:lnTo>
                  <a:lnTo>
                    <a:pt x="24" y="589"/>
                  </a:lnTo>
                  <a:lnTo>
                    <a:pt x="1" y="753"/>
                  </a:lnTo>
                  <a:lnTo>
                    <a:pt x="24" y="894"/>
                  </a:lnTo>
                  <a:lnTo>
                    <a:pt x="71" y="1036"/>
                  </a:lnTo>
                  <a:lnTo>
                    <a:pt x="142" y="1153"/>
                  </a:lnTo>
                  <a:lnTo>
                    <a:pt x="236" y="1271"/>
                  </a:lnTo>
                  <a:lnTo>
                    <a:pt x="330" y="1365"/>
                  </a:lnTo>
                  <a:lnTo>
                    <a:pt x="471" y="1435"/>
                  </a:lnTo>
                  <a:lnTo>
                    <a:pt x="613" y="1482"/>
                  </a:lnTo>
                  <a:lnTo>
                    <a:pt x="1365" y="1482"/>
                  </a:lnTo>
                  <a:lnTo>
                    <a:pt x="1506" y="1435"/>
                  </a:lnTo>
                  <a:lnTo>
                    <a:pt x="1624" y="1365"/>
                  </a:lnTo>
                  <a:lnTo>
                    <a:pt x="1742" y="1271"/>
                  </a:lnTo>
                  <a:lnTo>
                    <a:pt x="1836" y="1153"/>
                  </a:lnTo>
                  <a:lnTo>
                    <a:pt x="1906" y="1036"/>
                  </a:lnTo>
                  <a:lnTo>
                    <a:pt x="1930" y="894"/>
                  </a:lnTo>
                  <a:lnTo>
                    <a:pt x="1953" y="753"/>
                  </a:lnTo>
                  <a:lnTo>
                    <a:pt x="1930" y="589"/>
                  </a:lnTo>
                  <a:lnTo>
                    <a:pt x="1883" y="424"/>
                  </a:lnTo>
                  <a:lnTo>
                    <a:pt x="1836" y="330"/>
                  </a:lnTo>
                  <a:lnTo>
                    <a:pt x="1765" y="259"/>
                  </a:lnTo>
                  <a:lnTo>
                    <a:pt x="1624" y="118"/>
                  </a:lnTo>
                  <a:lnTo>
                    <a:pt x="1530" y="71"/>
                  </a:lnTo>
                  <a:lnTo>
                    <a:pt x="1436" y="48"/>
                  </a:lnTo>
                  <a:lnTo>
                    <a:pt x="1318" y="24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806959" y="3331845"/>
              <a:ext cx="60799" cy="28004"/>
            </a:xfrm>
            <a:custGeom>
              <a:avLst/>
              <a:gdLst/>
              <a:ahLst/>
              <a:cxnLst/>
              <a:rect l="l" t="t" r="r" b="b"/>
              <a:pathLst>
                <a:path w="1789" h="824" extrusionOk="0">
                  <a:moveTo>
                    <a:pt x="660" y="0"/>
                  </a:moveTo>
                  <a:lnTo>
                    <a:pt x="519" y="24"/>
                  </a:lnTo>
                  <a:lnTo>
                    <a:pt x="377" y="71"/>
                  </a:lnTo>
                  <a:lnTo>
                    <a:pt x="236" y="142"/>
                  </a:lnTo>
                  <a:lnTo>
                    <a:pt x="142" y="212"/>
                  </a:lnTo>
                  <a:lnTo>
                    <a:pt x="48" y="306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95" y="589"/>
                  </a:lnTo>
                  <a:lnTo>
                    <a:pt x="260" y="730"/>
                  </a:lnTo>
                  <a:lnTo>
                    <a:pt x="354" y="777"/>
                  </a:lnTo>
                  <a:lnTo>
                    <a:pt x="448" y="800"/>
                  </a:lnTo>
                  <a:lnTo>
                    <a:pt x="542" y="824"/>
                  </a:lnTo>
                  <a:lnTo>
                    <a:pt x="1271" y="824"/>
                  </a:lnTo>
                  <a:lnTo>
                    <a:pt x="1412" y="777"/>
                  </a:lnTo>
                  <a:lnTo>
                    <a:pt x="1530" y="706"/>
                  </a:lnTo>
                  <a:lnTo>
                    <a:pt x="1648" y="612"/>
                  </a:lnTo>
                  <a:lnTo>
                    <a:pt x="1718" y="518"/>
                  </a:lnTo>
                  <a:lnTo>
                    <a:pt x="1789" y="424"/>
                  </a:lnTo>
                  <a:lnTo>
                    <a:pt x="1742" y="330"/>
                  </a:lnTo>
                  <a:lnTo>
                    <a:pt x="1671" y="259"/>
                  </a:lnTo>
                  <a:lnTo>
                    <a:pt x="1530" y="118"/>
                  </a:lnTo>
                  <a:lnTo>
                    <a:pt x="1436" y="71"/>
                  </a:lnTo>
                  <a:lnTo>
                    <a:pt x="1342" y="48"/>
                  </a:lnTo>
                  <a:lnTo>
                    <a:pt x="1224" y="2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778208" y="3306255"/>
              <a:ext cx="117554" cy="102363"/>
            </a:xfrm>
            <a:custGeom>
              <a:avLst/>
              <a:gdLst/>
              <a:ahLst/>
              <a:cxnLst/>
              <a:rect l="l" t="t" r="r" b="b"/>
              <a:pathLst>
                <a:path w="3459" h="3012" extrusionOk="0">
                  <a:moveTo>
                    <a:pt x="1976" y="753"/>
                  </a:moveTo>
                  <a:lnTo>
                    <a:pt x="2070" y="777"/>
                  </a:lnTo>
                  <a:lnTo>
                    <a:pt x="2188" y="801"/>
                  </a:lnTo>
                  <a:lnTo>
                    <a:pt x="2282" y="824"/>
                  </a:lnTo>
                  <a:lnTo>
                    <a:pt x="2376" y="871"/>
                  </a:lnTo>
                  <a:lnTo>
                    <a:pt x="2517" y="1012"/>
                  </a:lnTo>
                  <a:lnTo>
                    <a:pt x="2588" y="1083"/>
                  </a:lnTo>
                  <a:lnTo>
                    <a:pt x="2635" y="1177"/>
                  </a:lnTo>
                  <a:lnTo>
                    <a:pt x="2682" y="1342"/>
                  </a:lnTo>
                  <a:lnTo>
                    <a:pt x="2705" y="1506"/>
                  </a:lnTo>
                  <a:lnTo>
                    <a:pt x="2682" y="1647"/>
                  </a:lnTo>
                  <a:lnTo>
                    <a:pt x="2658" y="1789"/>
                  </a:lnTo>
                  <a:lnTo>
                    <a:pt x="2588" y="1906"/>
                  </a:lnTo>
                  <a:lnTo>
                    <a:pt x="2494" y="2024"/>
                  </a:lnTo>
                  <a:lnTo>
                    <a:pt x="2376" y="2118"/>
                  </a:lnTo>
                  <a:lnTo>
                    <a:pt x="2258" y="2188"/>
                  </a:lnTo>
                  <a:lnTo>
                    <a:pt x="2117" y="2235"/>
                  </a:lnTo>
                  <a:lnTo>
                    <a:pt x="1365" y="2235"/>
                  </a:lnTo>
                  <a:lnTo>
                    <a:pt x="1223" y="2188"/>
                  </a:lnTo>
                  <a:lnTo>
                    <a:pt x="1082" y="2118"/>
                  </a:lnTo>
                  <a:lnTo>
                    <a:pt x="988" y="2024"/>
                  </a:lnTo>
                  <a:lnTo>
                    <a:pt x="894" y="1906"/>
                  </a:lnTo>
                  <a:lnTo>
                    <a:pt x="823" y="1789"/>
                  </a:lnTo>
                  <a:lnTo>
                    <a:pt x="776" y="1647"/>
                  </a:lnTo>
                  <a:lnTo>
                    <a:pt x="753" y="1506"/>
                  </a:lnTo>
                  <a:lnTo>
                    <a:pt x="776" y="1342"/>
                  </a:lnTo>
                  <a:lnTo>
                    <a:pt x="847" y="1177"/>
                  </a:lnTo>
                  <a:lnTo>
                    <a:pt x="894" y="1059"/>
                  </a:lnTo>
                  <a:lnTo>
                    <a:pt x="988" y="965"/>
                  </a:lnTo>
                  <a:lnTo>
                    <a:pt x="1082" y="895"/>
                  </a:lnTo>
                  <a:lnTo>
                    <a:pt x="1223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1"/>
                  </a:moveTo>
                  <a:lnTo>
                    <a:pt x="1223" y="24"/>
                  </a:lnTo>
                  <a:lnTo>
                    <a:pt x="1059" y="71"/>
                  </a:lnTo>
                  <a:lnTo>
                    <a:pt x="941" y="118"/>
                  </a:lnTo>
                  <a:lnTo>
                    <a:pt x="800" y="165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47" y="448"/>
                  </a:lnTo>
                  <a:lnTo>
                    <a:pt x="282" y="612"/>
                  </a:lnTo>
                  <a:lnTo>
                    <a:pt x="165" y="824"/>
                  </a:lnTo>
                  <a:lnTo>
                    <a:pt x="94" y="989"/>
                  </a:lnTo>
                  <a:lnTo>
                    <a:pt x="47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30"/>
                  </a:lnTo>
                  <a:lnTo>
                    <a:pt x="447" y="2565"/>
                  </a:lnTo>
                  <a:lnTo>
                    <a:pt x="659" y="2753"/>
                  </a:lnTo>
                  <a:lnTo>
                    <a:pt x="800" y="2824"/>
                  </a:lnTo>
                  <a:lnTo>
                    <a:pt x="918" y="2894"/>
                  </a:lnTo>
                  <a:lnTo>
                    <a:pt x="1059" y="2941"/>
                  </a:lnTo>
                  <a:lnTo>
                    <a:pt x="1200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1976" y="3012"/>
                  </a:lnTo>
                  <a:lnTo>
                    <a:pt x="2117" y="2988"/>
                  </a:lnTo>
                  <a:lnTo>
                    <a:pt x="2258" y="2965"/>
                  </a:lnTo>
                  <a:lnTo>
                    <a:pt x="2541" y="2894"/>
                  </a:lnTo>
                  <a:lnTo>
                    <a:pt x="2799" y="2753"/>
                  </a:lnTo>
                  <a:lnTo>
                    <a:pt x="2917" y="2659"/>
                  </a:lnTo>
                  <a:lnTo>
                    <a:pt x="3011" y="2565"/>
                  </a:lnTo>
                  <a:lnTo>
                    <a:pt x="3035" y="2565"/>
                  </a:lnTo>
                  <a:lnTo>
                    <a:pt x="3129" y="2447"/>
                  </a:lnTo>
                  <a:lnTo>
                    <a:pt x="3223" y="2330"/>
                  </a:lnTo>
                  <a:lnTo>
                    <a:pt x="3364" y="2071"/>
                  </a:lnTo>
                  <a:lnTo>
                    <a:pt x="3435" y="1789"/>
                  </a:lnTo>
                  <a:lnTo>
                    <a:pt x="3458" y="1647"/>
                  </a:lnTo>
                  <a:lnTo>
                    <a:pt x="3458" y="1506"/>
                  </a:lnTo>
                  <a:lnTo>
                    <a:pt x="3458" y="1318"/>
                  </a:lnTo>
                  <a:lnTo>
                    <a:pt x="3435" y="1153"/>
                  </a:lnTo>
                  <a:lnTo>
                    <a:pt x="3388" y="989"/>
                  </a:lnTo>
                  <a:lnTo>
                    <a:pt x="3317" y="848"/>
                  </a:lnTo>
                  <a:lnTo>
                    <a:pt x="3199" y="659"/>
                  </a:lnTo>
                  <a:lnTo>
                    <a:pt x="3082" y="495"/>
                  </a:lnTo>
                  <a:lnTo>
                    <a:pt x="2941" y="354"/>
                  </a:lnTo>
                  <a:lnTo>
                    <a:pt x="2752" y="212"/>
                  </a:lnTo>
                  <a:lnTo>
                    <a:pt x="2588" y="118"/>
                  </a:lnTo>
                  <a:lnTo>
                    <a:pt x="2376" y="48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03764" y="3331845"/>
              <a:ext cx="66407" cy="50400"/>
            </a:xfrm>
            <a:custGeom>
              <a:avLst/>
              <a:gdLst/>
              <a:ahLst/>
              <a:cxnLst/>
              <a:rect l="l" t="t" r="r" b="b"/>
              <a:pathLst>
                <a:path w="1954" h="1483" fill="none" extrusionOk="0">
                  <a:moveTo>
                    <a:pt x="1224" y="0"/>
                  </a:moveTo>
                  <a:lnTo>
                    <a:pt x="1224" y="0"/>
                  </a:lnTo>
                  <a:lnTo>
                    <a:pt x="1318" y="24"/>
                  </a:lnTo>
                  <a:lnTo>
                    <a:pt x="1436" y="48"/>
                  </a:lnTo>
                  <a:lnTo>
                    <a:pt x="1530" y="71"/>
                  </a:lnTo>
                  <a:lnTo>
                    <a:pt x="1624" y="118"/>
                  </a:lnTo>
                  <a:lnTo>
                    <a:pt x="1765" y="259"/>
                  </a:lnTo>
                  <a:lnTo>
                    <a:pt x="1836" y="330"/>
                  </a:lnTo>
                  <a:lnTo>
                    <a:pt x="1883" y="424"/>
                  </a:lnTo>
                  <a:lnTo>
                    <a:pt x="1883" y="424"/>
                  </a:lnTo>
                  <a:lnTo>
                    <a:pt x="1930" y="589"/>
                  </a:lnTo>
                  <a:lnTo>
                    <a:pt x="1953" y="753"/>
                  </a:lnTo>
                  <a:lnTo>
                    <a:pt x="1953" y="753"/>
                  </a:lnTo>
                  <a:lnTo>
                    <a:pt x="1930" y="894"/>
                  </a:lnTo>
                  <a:lnTo>
                    <a:pt x="1906" y="1036"/>
                  </a:lnTo>
                  <a:lnTo>
                    <a:pt x="1836" y="1153"/>
                  </a:lnTo>
                  <a:lnTo>
                    <a:pt x="1742" y="1271"/>
                  </a:lnTo>
                  <a:lnTo>
                    <a:pt x="1742" y="1271"/>
                  </a:lnTo>
                  <a:lnTo>
                    <a:pt x="1624" y="1365"/>
                  </a:lnTo>
                  <a:lnTo>
                    <a:pt x="1506" y="1435"/>
                  </a:lnTo>
                  <a:lnTo>
                    <a:pt x="1365" y="1482"/>
                  </a:lnTo>
                  <a:lnTo>
                    <a:pt x="1224" y="1482"/>
                  </a:lnTo>
                  <a:lnTo>
                    <a:pt x="754" y="1482"/>
                  </a:lnTo>
                  <a:lnTo>
                    <a:pt x="754" y="1482"/>
                  </a:lnTo>
                  <a:lnTo>
                    <a:pt x="613" y="1482"/>
                  </a:lnTo>
                  <a:lnTo>
                    <a:pt x="471" y="1435"/>
                  </a:lnTo>
                  <a:lnTo>
                    <a:pt x="330" y="1365"/>
                  </a:lnTo>
                  <a:lnTo>
                    <a:pt x="236" y="1271"/>
                  </a:lnTo>
                  <a:lnTo>
                    <a:pt x="142" y="1153"/>
                  </a:lnTo>
                  <a:lnTo>
                    <a:pt x="71" y="1036"/>
                  </a:lnTo>
                  <a:lnTo>
                    <a:pt x="24" y="894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4" y="589"/>
                  </a:lnTo>
                  <a:lnTo>
                    <a:pt x="95" y="424"/>
                  </a:lnTo>
                  <a:lnTo>
                    <a:pt x="95" y="424"/>
                  </a:lnTo>
                  <a:lnTo>
                    <a:pt x="142" y="306"/>
                  </a:lnTo>
                  <a:lnTo>
                    <a:pt x="236" y="212"/>
                  </a:lnTo>
                  <a:lnTo>
                    <a:pt x="236" y="212"/>
                  </a:lnTo>
                  <a:lnTo>
                    <a:pt x="330" y="142"/>
                  </a:lnTo>
                  <a:lnTo>
                    <a:pt x="471" y="71"/>
                  </a:lnTo>
                  <a:lnTo>
                    <a:pt x="613" y="24"/>
                  </a:lnTo>
                  <a:lnTo>
                    <a:pt x="754" y="0"/>
                  </a:lnTo>
                  <a:lnTo>
                    <a:pt x="122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778208" y="3306255"/>
              <a:ext cx="117554" cy="102363"/>
            </a:xfrm>
            <a:custGeom>
              <a:avLst/>
              <a:gdLst/>
              <a:ahLst/>
              <a:cxnLst/>
              <a:rect l="l" t="t" r="r" b="b"/>
              <a:pathLst>
                <a:path w="3459" h="3012" fill="none" extrusionOk="0">
                  <a:moveTo>
                    <a:pt x="1976" y="1"/>
                  </a:moveTo>
                  <a:lnTo>
                    <a:pt x="1506" y="1"/>
                  </a:lnTo>
                  <a:lnTo>
                    <a:pt x="1506" y="1"/>
                  </a:lnTo>
                  <a:lnTo>
                    <a:pt x="1365" y="1"/>
                  </a:lnTo>
                  <a:lnTo>
                    <a:pt x="1223" y="24"/>
                  </a:lnTo>
                  <a:lnTo>
                    <a:pt x="1059" y="71"/>
                  </a:lnTo>
                  <a:lnTo>
                    <a:pt x="941" y="118"/>
                  </a:lnTo>
                  <a:lnTo>
                    <a:pt x="800" y="165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47" y="448"/>
                  </a:lnTo>
                  <a:lnTo>
                    <a:pt x="447" y="448"/>
                  </a:lnTo>
                  <a:lnTo>
                    <a:pt x="282" y="612"/>
                  </a:lnTo>
                  <a:lnTo>
                    <a:pt x="165" y="824"/>
                  </a:lnTo>
                  <a:lnTo>
                    <a:pt x="165" y="824"/>
                  </a:lnTo>
                  <a:lnTo>
                    <a:pt x="94" y="989"/>
                  </a:lnTo>
                  <a:lnTo>
                    <a:pt x="47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30"/>
                  </a:lnTo>
                  <a:lnTo>
                    <a:pt x="447" y="2565"/>
                  </a:lnTo>
                  <a:lnTo>
                    <a:pt x="659" y="2753"/>
                  </a:lnTo>
                  <a:lnTo>
                    <a:pt x="800" y="2824"/>
                  </a:lnTo>
                  <a:lnTo>
                    <a:pt x="918" y="2894"/>
                  </a:lnTo>
                  <a:lnTo>
                    <a:pt x="1059" y="2941"/>
                  </a:lnTo>
                  <a:lnTo>
                    <a:pt x="1200" y="2965"/>
                  </a:lnTo>
                  <a:lnTo>
                    <a:pt x="1365" y="2988"/>
                  </a:lnTo>
                  <a:lnTo>
                    <a:pt x="1506" y="3012"/>
                  </a:lnTo>
                  <a:lnTo>
                    <a:pt x="1976" y="3012"/>
                  </a:lnTo>
                  <a:lnTo>
                    <a:pt x="1976" y="3012"/>
                  </a:lnTo>
                  <a:lnTo>
                    <a:pt x="2117" y="2988"/>
                  </a:lnTo>
                  <a:lnTo>
                    <a:pt x="2258" y="2965"/>
                  </a:lnTo>
                  <a:lnTo>
                    <a:pt x="2541" y="2894"/>
                  </a:lnTo>
                  <a:lnTo>
                    <a:pt x="2799" y="2753"/>
                  </a:lnTo>
                  <a:lnTo>
                    <a:pt x="2917" y="2659"/>
                  </a:lnTo>
                  <a:lnTo>
                    <a:pt x="3011" y="2565"/>
                  </a:lnTo>
                  <a:lnTo>
                    <a:pt x="3011" y="2565"/>
                  </a:lnTo>
                  <a:lnTo>
                    <a:pt x="3035" y="2565"/>
                  </a:lnTo>
                  <a:lnTo>
                    <a:pt x="3035" y="2565"/>
                  </a:lnTo>
                  <a:lnTo>
                    <a:pt x="3129" y="2447"/>
                  </a:lnTo>
                  <a:lnTo>
                    <a:pt x="3223" y="2330"/>
                  </a:lnTo>
                  <a:lnTo>
                    <a:pt x="3364" y="2071"/>
                  </a:lnTo>
                  <a:lnTo>
                    <a:pt x="3435" y="1789"/>
                  </a:lnTo>
                  <a:lnTo>
                    <a:pt x="3458" y="1647"/>
                  </a:lnTo>
                  <a:lnTo>
                    <a:pt x="3458" y="1506"/>
                  </a:lnTo>
                  <a:lnTo>
                    <a:pt x="3458" y="1506"/>
                  </a:lnTo>
                  <a:lnTo>
                    <a:pt x="3458" y="1318"/>
                  </a:lnTo>
                  <a:lnTo>
                    <a:pt x="3435" y="1153"/>
                  </a:lnTo>
                  <a:lnTo>
                    <a:pt x="3388" y="989"/>
                  </a:lnTo>
                  <a:lnTo>
                    <a:pt x="3317" y="848"/>
                  </a:lnTo>
                  <a:lnTo>
                    <a:pt x="3317" y="848"/>
                  </a:lnTo>
                  <a:lnTo>
                    <a:pt x="3199" y="659"/>
                  </a:lnTo>
                  <a:lnTo>
                    <a:pt x="3082" y="495"/>
                  </a:lnTo>
                  <a:lnTo>
                    <a:pt x="2941" y="354"/>
                  </a:lnTo>
                  <a:lnTo>
                    <a:pt x="2752" y="212"/>
                  </a:lnTo>
                  <a:lnTo>
                    <a:pt x="2588" y="118"/>
                  </a:lnTo>
                  <a:lnTo>
                    <a:pt x="2376" y="48"/>
                  </a:lnTo>
                  <a:lnTo>
                    <a:pt x="2188" y="1"/>
                  </a:lnTo>
                  <a:lnTo>
                    <a:pt x="1976" y="1"/>
                  </a:lnTo>
                  <a:lnTo>
                    <a:pt x="19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8391961" y="1342047"/>
            <a:ext cx="414868" cy="138323"/>
            <a:chOff x="1514502" y="3113601"/>
            <a:chExt cx="307014" cy="102363"/>
          </a:xfrm>
        </p:grpSpPr>
        <p:sp>
          <p:nvSpPr>
            <p:cNvPr id="108" name="Google Shape;108;p8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extrusionOk="0">
                  <a:moveTo>
                    <a:pt x="754" y="0"/>
                  </a:moveTo>
                  <a:lnTo>
                    <a:pt x="589" y="24"/>
                  </a:lnTo>
                  <a:lnTo>
                    <a:pt x="448" y="71"/>
                  </a:lnTo>
                  <a:lnTo>
                    <a:pt x="330" y="141"/>
                  </a:lnTo>
                  <a:lnTo>
                    <a:pt x="213" y="235"/>
                  </a:lnTo>
                  <a:lnTo>
                    <a:pt x="142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1" y="753"/>
                  </a:lnTo>
                  <a:lnTo>
                    <a:pt x="24" y="894"/>
                  </a:lnTo>
                  <a:lnTo>
                    <a:pt x="71" y="1035"/>
                  </a:lnTo>
                  <a:lnTo>
                    <a:pt x="142" y="1153"/>
                  </a:lnTo>
                  <a:lnTo>
                    <a:pt x="213" y="1270"/>
                  </a:lnTo>
                  <a:lnTo>
                    <a:pt x="330" y="1365"/>
                  </a:lnTo>
                  <a:lnTo>
                    <a:pt x="448" y="1435"/>
                  </a:lnTo>
                  <a:lnTo>
                    <a:pt x="589" y="1482"/>
                  </a:lnTo>
                  <a:lnTo>
                    <a:pt x="3671" y="1482"/>
                  </a:lnTo>
                  <a:lnTo>
                    <a:pt x="3812" y="1435"/>
                  </a:lnTo>
                  <a:lnTo>
                    <a:pt x="3953" y="1365"/>
                  </a:lnTo>
                  <a:lnTo>
                    <a:pt x="4047" y="1270"/>
                  </a:lnTo>
                  <a:lnTo>
                    <a:pt x="4141" y="1153"/>
                  </a:lnTo>
                  <a:lnTo>
                    <a:pt x="4212" y="1035"/>
                  </a:lnTo>
                  <a:lnTo>
                    <a:pt x="4259" y="894"/>
                  </a:lnTo>
                  <a:lnTo>
                    <a:pt x="4282" y="753"/>
                  </a:lnTo>
                  <a:lnTo>
                    <a:pt x="4259" y="588"/>
                  </a:lnTo>
                  <a:lnTo>
                    <a:pt x="4188" y="424"/>
                  </a:lnTo>
                  <a:lnTo>
                    <a:pt x="4141" y="329"/>
                  </a:lnTo>
                  <a:lnTo>
                    <a:pt x="4094" y="259"/>
                  </a:lnTo>
                  <a:lnTo>
                    <a:pt x="3929" y="118"/>
                  </a:lnTo>
                  <a:lnTo>
                    <a:pt x="3835" y="71"/>
                  </a:lnTo>
                  <a:lnTo>
                    <a:pt x="3741" y="47"/>
                  </a:lnTo>
                  <a:lnTo>
                    <a:pt x="3647" y="24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1542471" y="3139191"/>
              <a:ext cx="139950" cy="28785"/>
            </a:xfrm>
            <a:custGeom>
              <a:avLst/>
              <a:gdLst/>
              <a:ahLst/>
              <a:cxnLst/>
              <a:rect l="l" t="t" r="r" b="b"/>
              <a:pathLst>
                <a:path w="4118" h="847" extrusionOk="0">
                  <a:moveTo>
                    <a:pt x="683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0" y="424"/>
                  </a:lnTo>
                  <a:lnTo>
                    <a:pt x="71" y="518"/>
                  </a:lnTo>
                  <a:lnTo>
                    <a:pt x="118" y="588"/>
                  </a:lnTo>
                  <a:lnTo>
                    <a:pt x="283" y="729"/>
                  </a:lnTo>
                  <a:lnTo>
                    <a:pt x="377" y="776"/>
                  </a:lnTo>
                  <a:lnTo>
                    <a:pt x="471" y="800"/>
                  </a:lnTo>
                  <a:lnTo>
                    <a:pt x="565" y="823"/>
                  </a:lnTo>
                  <a:lnTo>
                    <a:pt x="683" y="847"/>
                  </a:lnTo>
                  <a:lnTo>
                    <a:pt x="3458" y="847"/>
                  </a:lnTo>
                  <a:lnTo>
                    <a:pt x="3600" y="823"/>
                  </a:lnTo>
                  <a:lnTo>
                    <a:pt x="3741" y="776"/>
                  </a:lnTo>
                  <a:lnTo>
                    <a:pt x="3882" y="706"/>
                  </a:lnTo>
                  <a:lnTo>
                    <a:pt x="3976" y="612"/>
                  </a:lnTo>
                  <a:lnTo>
                    <a:pt x="4070" y="518"/>
                  </a:lnTo>
                  <a:lnTo>
                    <a:pt x="4117" y="424"/>
                  </a:lnTo>
                  <a:lnTo>
                    <a:pt x="4070" y="329"/>
                  </a:lnTo>
                  <a:lnTo>
                    <a:pt x="4023" y="259"/>
                  </a:lnTo>
                  <a:lnTo>
                    <a:pt x="3858" y="118"/>
                  </a:lnTo>
                  <a:lnTo>
                    <a:pt x="3764" y="71"/>
                  </a:lnTo>
                  <a:lnTo>
                    <a:pt x="3670" y="47"/>
                  </a:lnTo>
                  <a:lnTo>
                    <a:pt x="3576" y="24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extrusionOk="0">
                  <a:moveTo>
                    <a:pt x="4281" y="753"/>
                  </a:moveTo>
                  <a:lnTo>
                    <a:pt x="4399" y="777"/>
                  </a:lnTo>
                  <a:lnTo>
                    <a:pt x="4493" y="800"/>
                  </a:lnTo>
                  <a:lnTo>
                    <a:pt x="4587" y="824"/>
                  </a:lnTo>
                  <a:lnTo>
                    <a:pt x="4681" y="871"/>
                  </a:lnTo>
                  <a:lnTo>
                    <a:pt x="4846" y="1012"/>
                  </a:lnTo>
                  <a:lnTo>
                    <a:pt x="4893" y="1082"/>
                  </a:lnTo>
                  <a:lnTo>
                    <a:pt x="4940" y="1177"/>
                  </a:lnTo>
                  <a:lnTo>
                    <a:pt x="5011" y="1341"/>
                  </a:lnTo>
                  <a:lnTo>
                    <a:pt x="5034" y="1506"/>
                  </a:lnTo>
                  <a:lnTo>
                    <a:pt x="5011" y="1647"/>
                  </a:lnTo>
                  <a:lnTo>
                    <a:pt x="4964" y="1788"/>
                  </a:lnTo>
                  <a:lnTo>
                    <a:pt x="4893" y="1906"/>
                  </a:lnTo>
                  <a:lnTo>
                    <a:pt x="4799" y="2023"/>
                  </a:lnTo>
                  <a:lnTo>
                    <a:pt x="4705" y="2118"/>
                  </a:lnTo>
                  <a:lnTo>
                    <a:pt x="4564" y="2188"/>
                  </a:lnTo>
                  <a:lnTo>
                    <a:pt x="4423" y="2235"/>
                  </a:lnTo>
                  <a:lnTo>
                    <a:pt x="1341" y="2235"/>
                  </a:lnTo>
                  <a:lnTo>
                    <a:pt x="1200" y="2188"/>
                  </a:lnTo>
                  <a:lnTo>
                    <a:pt x="1082" y="2118"/>
                  </a:lnTo>
                  <a:lnTo>
                    <a:pt x="965" y="2023"/>
                  </a:lnTo>
                  <a:lnTo>
                    <a:pt x="894" y="1906"/>
                  </a:lnTo>
                  <a:lnTo>
                    <a:pt x="823" y="1788"/>
                  </a:lnTo>
                  <a:lnTo>
                    <a:pt x="776" y="1647"/>
                  </a:lnTo>
                  <a:lnTo>
                    <a:pt x="753" y="1506"/>
                  </a:lnTo>
                  <a:lnTo>
                    <a:pt x="776" y="1341"/>
                  </a:lnTo>
                  <a:lnTo>
                    <a:pt x="823" y="1177"/>
                  </a:lnTo>
                  <a:lnTo>
                    <a:pt x="894" y="1082"/>
                  </a:lnTo>
                  <a:lnTo>
                    <a:pt x="965" y="988"/>
                  </a:lnTo>
                  <a:lnTo>
                    <a:pt x="1082" y="894"/>
                  </a:lnTo>
                  <a:lnTo>
                    <a:pt x="1200" y="824"/>
                  </a:lnTo>
                  <a:lnTo>
                    <a:pt x="1341" y="777"/>
                  </a:lnTo>
                  <a:lnTo>
                    <a:pt x="1506" y="753"/>
                  </a:lnTo>
                  <a:close/>
                  <a:moveTo>
                    <a:pt x="1341" y="0"/>
                  </a:move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fill="none" extrusionOk="0">
                  <a:moveTo>
                    <a:pt x="3529" y="0"/>
                  </a:moveTo>
                  <a:lnTo>
                    <a:pt x="3529" y="0"/>
                  </a:lnTo>
                  <a:lnTo>
                    <a:pt x="3647" y="24"/>
                  </a:lnTo>
                  <a:lnTo>
                    <a:pt x="3741" y="47"/>
                  </a:lnTo>
                  <a:lnTo>
                    <a:pt x="3835" y="71"/>
                  </a:lnTo>
                  <a:lnTo>
                    <a:pt x="3929" y="118"/>
                  </a:lnTo>
                  <a:lnTo>
                    <a:pt x="4094" y="259"/>
                  </a:lnTo>
                  <a:lnTo>
                    <a:pt x="4141" y="329"/>
                  </a:lnTo>
                  <a:lnTo>
                    <a:pt x="4188" y="424"/>
                  </a:lnTo>
                  <a:lnTo>
                    <a:pt x="4188" y="424"/>
                  </a:lnTo>
                  <a:lnTo>
                    <a:pt x="4259" y="588"/>
                  </a:lnTo>
                  <a:lnTo>
                    <a:pt x="4282" y="753"/>
                  </a:lnTo>
                  <a:lnTo>
                    <a:pt x="4282" y="753"/>
                  </a:lnTo>
                  <a:lnTo>
                    <a:pt x="4259" y="894"/>
                  </a:lnTo>
                  <a:lnTo>
                    <a:pt x="4212" y="1035"/>
                  </a:lnTo>
                  <a:lnTo>
                    <a:pt x="4141" y="1153"/>
                  </a:lnTo>
                  <a:lnTo>
                    <a:pt x="4047" y="1270"/>
                  </a:lnTo>
                  <a:lnTo>
                    <a:pt x="4047" y="1270"/>
                  </a:lnTo>
                  <a:lnTo>
                    <a:pt x="3953" y="1365"/>
                  </a:lnTo>
                  <a:lnTo>
                    <a:pt x="3812" y="1435"/>
                  </a:lnTo>
                  <a:lnTo>
                    <a:pt x="3671" y="1482"/>
                  </a:lnTo>
                  <a:lnTo>
                    <a:pt x="3529" y="1482"/>
                  </a:lnTo>
                  <a:lnTo>
                    <a:pt x="754" y="1482"/>
                  </a:lnTo>
                  <a:lnTo>
                    <a:pt x="754" y="1482"/>
                  </a:lnTo>
                  <a:lnTo>
                    <a:pt x="589" y="1482"/>
                  </a:lnTo>
                  <a:lnTo>
                    <a:pt x="448" y="1435"/>
                  </a:lnTo>
                  <a:lnTo>
                    <a:pt x="330" y="1365"/>
                  </a:lnTo>
                  <a:lnTo>
                    <a:pt x="213" y="1270"/>
                  </a:lnTo>
                  <a:lnTo>
                    <a:pt x="142" y="1153"/>
                  </a:lnTo>
                  <a:lnTo>
                    <a:pt x="71" y="1035"/>
                  </a:lnTo>
                  <a:lnTo>
                    <a:pt x="24" y="894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2" y="329"/>
                  </a:lnTo>
                  <a:lnTo>
                    <a:pt x="213" y="235"/>
                  </a:lnTo>
                  <a:lnTo>
                    <a:pt x="213" y="235"/>
                  </a:lnTo>
                  <a:lnTo>
                    <a:pt x="330" y="141"/>
                  </a:lnTo>
                  <a:lnTo>
                    <a:pt x="448" y="71"/>
                  </a:lnTo>
                  <a:lnTo>
                    <a:pt x="589" y="24"/>
                  </a:lnTo>
                  <a:lnTo>
                    <a:pt x="754" y="0"/>
                  </a:lnTo>
                  <a:lnTo>
                    <a:pt x="3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fill="none" extrusionOk="0">
                  <a:moveTo>
                    <a:pt x="4281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41" y="0"/>
                  </a:ln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lnTo>
                    <a:pt x="42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extrusionOk="0">
                  <a:moveTo>
                    <a:pt x="729" y="0"/>
                  </a:moveTo>
                  <a:lnTo>
                    <a:pt x="588" y="24"/>
                  </a:lnTo>
                  <a:lnTo>
                    <a:pt x="447" y="71"/>
                  </a:lnTo>
                  <a:lnTo>
                    <a:pt x="329" y="141"/>
                  </a:lnTo>
                  <a:lnTo>
                    <a:pt x="212" y="235"/>
                  </a:lnTo>
                  <a:lnTo>
                    <a:pt x="141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0" y="753"/>
                  </a:lnTo>
                  <a:lnTo>
                    <a:pt x="0" y="894"/>
                  </a:lnTo>
                  <a:lnTo>
                    <a:pt x="47" y="1035"/>
                  </a:lnTo>
                  <a:lnTo>
                    <a:pt x="118" y="1153"/>
                  </a:lnTo>
                  <a:lnTo>
                    <a:pt x="212" y="1270"/>
                  </a:lnTo>
                  <a:lnTo>
                    <a:pt x="329" y="1365"/>
                  </a:lnTo>
                  <a:lnTo>
                    <a:pt x="447" y="1435"/>
                  </a:lnTo>
                  <a:lnTo>
                    <a:pt x="588" y="1482"/>
                  </a:lnTo>
                  <a:lnTo>
                    <a:pt x="1341" y="1482"/>
                  </a:lnTo>
                  <a:lnTo>
                    <a:pt x="1482" y="1435"/>
                  </a:lnTo>
                  <a:lnTo>
                    <a:pt x="1623" y="1365"/>
                  </a:lnTo>
                  <a:lnTo>
                    <a:pt x="1717" y="1270"/>
                  </a:lnTo>
                  <a:lnTo>
                    <a:pt x="1811" y="1153"/>
                  </a:lnTo>
                  <a:lnTo>
                    <a:pt x="1882" y="1035"/>
                  </a:lnTo>
                  <a:lnTo>
                    <a:pt x="1929" y="894"/>
                  </a:lnTo>
                  <a:lnTo>
                    <a:pt x="1929" y="753"/>
                  </a:lnTo>
                  <a:lnTo>
                    <a:pt x="1929" y="588"/>
                  </a:lnTo>
                  <a:lnTo>
                    <a:pt x="1858" y="424"/>
                  </a:lnTo>
                  <a:lnTo>
                    <a:pt x="1811" y="329"/>
                  </a:lnTo>
                  <a:lnTo>
                    <a:pt x="1741" y="259"/>
                  </a:lnTo>
                  <a:lnTo>
                    <a:pt x="1600" y="118"/>
                  </a:lnTo>
                  <a:lnTo>
                    <a:pt x="1506" y="71"/>
                  </a:lnTo>
                  <a:lnTo>
                    <a:pt x="1412" y="47"/>
                  </a:lnTo>
                  <a:lnTo>
                    <a:pt x="1294" y="24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1731930" y="3139191"/>
              <a:ext cx="60799" cy="28785"/>
            </a:xfrm>
            <a:custGeom>
              <a:avLst/>
              <a:gdLst/>
              <a:ahLst/>
              <a:cxnLst/>
              <a:rect l="l" t="t" r="r" b="b"/>
              <a:pathLst>
                <a:path w="1789" h="847" extrusionOk="0">
                  <a:moveTo>
                    <a:pt x="659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588"/>
                  </a:lnTo>
                  <a:lnTo>
                    <a:pt x="259" y="729"/>
                  </a:lnTo>
                  <a:lnTo>
                    <a:pt x="353" y="776"/>
                  </a:lnTo>
                  <a:lnTo>
                    <a:pt x="448" y="800"/>
                  </a:lnTo>
                  <a:lnTo>
                    <a:pt x="565" y="823"/>
                  </a:lnTo>
                  <a:lnTo>
                    <a:pt x="659" y="847"/>
                  </a:lnTo>
                  <a:lnTo>
                    <a:pt x="1130" y="847"/>
                  </a:lnTo>
                  <a:lnTo>
                    <a:pt x="1271" y="823"/>
                  </a:lnTo>
                  <a:lnTo>
                    <a:pt x="1412" y="776"/>
                  </a:lnTo>
                  <a:lnTo>
                    <a:pt x="1553" y="706"/>
                  </a:lnTo>
                  <a:lnTo>
                    <a:pt x="1647" y="612"/>
                  </a:lnTo>
                  <a:lnTo>
                    <a:pt x="1741" y="518"/>
                  </a:lnTo>
                  <a:lnTo>
                    <a:pt x="1788" y="424"/>
                  </a:lnTo>
                  <a:lnTo>
                    <a:pt x="1741" y="329"/>
                  </a:lnTo>
                  <a:lnTo>
                    <a:pt x="1671" y="259"/>
                  </a:lnTo>
                  <a:lnTo>
                    <a:pt x="1530" y="118"/>
                  </a:lnTo>
                  <a:lnTo>
                    <a:pt x="1436" y="71"/>
                  </a:lnTo>
                  <a:lnTo>
                    <a:pt x="1342" y="47"/>
                  </a:lnTo>
                  <a:lnTo>
                    <a:pt x="1224" y="2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extrusionOk="0">
                  <a:moveTo>
                    <a:pt x="1977" y="753"/>
                  </a:moveTo>
                  <a:lnTo>
                    <a:pt x="2071" y="777"/>
                  </a:lnTo>
                  <a:lnTo>
                    <a:pt x="2189" y="800"/>
                  </a:lnTo>
                  <a:lnTo>
                    <a:pt x="2283" y="824"/>
                  </a:lnTo>
                  <a:lnTo>
                    <a:pt x="2377" y="871"/>
                  </a:lnTo>
                  <a:lnTo>
                    <a:pt x="2518" y="1012"/>
                  </a:lnTo>
                  <a:lnTo>
                    <a:pt x="2588" y="1082"/>
                  </a:lnTo>
                  <a:lnTo>
                    <a:pt x="2635" y="1177"/>
                  </a:lnTo>
                  <a:lnTo>
                    <a:pt x="2706" y="1341"/>
                  </a:lnTo>
                  <a:lnTo>
                    <a:pt x="2706" y="1506"/>
                  </a:lnTo>
                  <a:lnTo>
                    <a:pt x="2706" y="1647"/>
                  </a:lnTo>
                  <a:lnTo>
                    <a:pt x="2659" y="1788"/>
                  </a:lnTo>
                  <a:lnTo>
                    <a:pt x="2588" y="1906"/>
                  </a:lnTo>
                  <a:lnTo>
                    <a:pt x="2494" y="2023"/>
                  </a:lnTo>
                  <a:lnTo>
                    <a:pt x="2400" y="2118"/>
                  </a:lnTo>
                  <a:lnTo>
                    <a:pt x="2259" y="2188"/>
                  </a:lnTo>
                  <a:lnTo>
                    <a:pt x="2118" y="2235"/>
                  </a:lnTo>
                  <a:lnTo>
                    <a:pt x="1365" y="2235"/>
                  </a:lnTo>
                  <a:lnTo>
                    <a:pt x="1224" y="2188"/>
                  </a:lnTo>
                  <a:lnTo>
                    <a:pt x="1106" y="2118"/>
                  </a:lnTo>
                  <a:lnTo>
                    <a:pt x="989" y="2023"/>
                  </a:lnTo>
                  <a:lnTo>
                    <a:pt x="895" y="1906"/>
                  </a:lnTo>
                  <a:lnTo>
                    <a:pt x="824" y="1788"/>
                  </a:lnTo>
                  <a:lnTo>
                    <a:pt x="777" y="1647"/>
                  </a:lnTo>
                  <a:lnTo>
                    <a:pt x="777" y="1506"/>
                  </a:lnTo>
                  <a:lnTo>
                    <a:pt x="801" y="1341"/>
                  </a:lnTo>
                  <a:lnTo>
                    <a:pt x="848" y="1177"/>
                  </a:lnTo>
                  <a:lnTo>
                    <a:pt x="918" y="1082"/>
                  </a:lnTo>
                  <a:lnTo>
                    <a:pt x="989" y="988"/>
                  </a:lnTo>
                  <a:lnTo>
                    <a:pt x="1106" y="894"/>
                  </a:lnTo>
                  <a:lnTo>
                    <a:pt x="1224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0"/>
                  </a:move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fill="none" extrusionOk="0">
                  <a:moveTo>
                    <a:pt x="1200" y="0"/>
                  </a:moveTo>
                  <a:lnTo>
                    <a:pt x="1200" y="0"/>
                  </a:lnTo>
                  <a:lnTo>
                    <a:pt x="1294" y="24"/>
                  </a:lnTo>
                  <a:lnTo>
                    <a:pt x="1412" y="47"/>
                  </a:lnTo>
                  <a:lnTo>
                    <a:pt x="1506" y="71"/>
                  </a:lnTo>
                  <a:lnTo>
                    <a:pt x="1600" y="118"/>
                  </a:lnTo>
                  <a:lnTo>
                    <a:pt x="1741" y="259"/>
                  </a:lnTo>
                  <a:lnTo>
                    <a:pt x="1811" y="329"/>
                  </a:lnTo>
                  <a:lnTo>
                    <a:pt x="1858" y="424"/>
                  </a:lnTo>
                  <a:lnTo>
                    <a:pt x="1858" y="424"/>
                  </a:lnTo>
                  <a:lnTo>
                    <a:pt x="1929" y="588"/>
                  </a:lnTo>
                  <a:lnTo>
                    <a:pt x="1929" y="753"/>
                  </a:lnTo>
                  <a:lnTo>
                    <a:pt x="1929" y="753"/>
                  </a:lnTo>
                  <a:lnTo>
                    <a:pt x="1929" y="894"/>
                  </a:lnTo>
                  <a:lnTo>
                    <a:pt x="1882" y="1035"/>
                  </a:lnTo>
                  <a:lnTo>
                    <a:pt x="1811" y="1153"/>
                  </a:lnTo>
                  <a:lnTo>
                    <a:pt x="1717" y="1270"/>
                  </a:lnTo>
                  <a:lnTo>
                    <a:pt x="1717" y="1270"/>
                  </a:lnTo>
                  <a:lnTo>
                    <a:pt x="1623" y="1365"/>
                  </a:lnTo>
                  <a:lnTo>
                    <a:pt x="1482" y="1435"/>
                  </a:lnTo>
                  <a:lnTo>
                    <a:pt x="1341" y="1482"/>
                  </a:lnTo>
                  <a:lnTo>
                    <a:pt x="1200" y="1482"/>
                  </a:lnTo>
                  <a:lnTo>
                    <a:pt x="729" y="1482"/>
                  </a:lnTo>
                  <a:lnTo>
                    <a:pt x="729" y="1482"/>
                  </a:lnTo>
                  <a:lnTo>
                    <a:pt x="588" y="1482"/>
                  </a:lnTo>
                  <a:lnTo>
                    <a:pt x="447" y="1435"/>
                  </a:lnTo>
                  <a:lnTo>
                    <a:pt x="329" y="1365"/>
                  </a:lnTo>
                  <a:lnTo>
                    <a:pt x="212" y="1270"/>
                  </a:lnTo>
                  <a:lnTo>
                    <a:pt x="118" y="1153"/>
                  </a:lnTo>
                  <a:lnTo>
                    <a:pt x="47" y="1035"/>
                  </a:lnTo>
                  <a:lnTo>
                    <a:pt x="0" y="894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1" y="329"/>
                  </a:lnTo>
                  <a:lnTo>
                    <a:pt x="212" y="235"/>
                  </a:lnTo>
                  <a:lnTo>
                    <a:pt x="212" y="235"/>
                  </a:lnTo>
                  <a:lnTo>
                    <a:pt x="329" y="141"/>
                  </a:lnTo>
                  <a:lnTo>
                    <a:pt x="447" y="71"/>
                  </a:lnTo>
                  <a:lnTo>
                    <a:pt x="588" y="24"/>
                  </a:lnTo>
                  <a:lnTo>
                    <a:pt x="729" y="0"/>
                  </a:lnTo>
                  <a:lnTo>
                    <a:pt x="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fill="none" extrusionOk="0">
                  <a:moveTo>
                    <a:pt x="1977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65" y="0"/>
                  </a:ln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lnTo>
                    <a:pt x="19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8"/>
          <p:cNvGrpSpPr/>
          <p:nvPr/>
        </p:nvGrpSpPr>
        <p:grpSpPr>
          <a:xfrm>
            <a:off x="7261075" y="360686"/>
            <a:ext cx="440824" cy="265808"/>
            <a:chOff x="800570" y="3069626"/>
            <a:chExt cx="326222" cy="196705"/>
          </a:xfrm>
        </p:grpSpPr>
        <p:sp>
          <p:nvSpPr>
            <p:cNvPr id="119" name="Google Shape;119;p8"/>
            <p:cNvSpPr/>
            <p:nvPr/>
          </p:nvSpPr>
          <p:spPr>
            <a:xfrm>
              <a:off x="826160" y="3095216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4" y="0"/>
                  </a:moveTo>
                  <a:lnTo>
                    <a:pt x="5035" y="24"/>
                  </a:lnTo>
                  <a:lnTo>
                    <a:pt x="4800" y="71"/>
                  </a:lnTo>
                  <a:lnTo>
                    <a:pt x="4541" y="165"/>
                  </a:lnTo>
                  <a:lnTo>
                    <a:pt x="4329" y="259"/>
                  </a:lnTo>
                  <a:lnTo>
                    <a:pt x="4117" y="400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412" y="800"/>
                  </a:lnTo>
                  <a:lnTo>
                    <a:pt x="3153" y="682"/>
                  </a:lnTo>
                  <a:lnTo>
                    <a:pt x="2871" y="612"/>
                  </a:lnTo>
                  <a:lnTo>
                    <a:pt x="2588" y="588"/>
                  </a:lnTo>
                  <a:lnTo>
                    <a:pt x="2400" y="588"/>
                  </a:lnTo>
                  <a:lnTo>
                    <a:pt x="2235" y="635"/>
                  </a:lnTo>
                  <a:lnTo>
                    <a:pt x="2094" y="659"/>
                  </a:lnTo>
                  <a:lnTo>
                    <a:pt x="1930" y="730"/>
                  </a:lnTo>
                  <a:lnTo>
                    <a:pt x="1788" y="800"/>
                  </a:lnTo>
                  <a:lnTo>
                    <a:pt x="1647" y="871"/>
                  </a:lnTo>
                  <a:lnTo>
                    <a:pt x="1506" y="965"/>
                  </a:lnTo>
                  <a:lnTo>
                    <a:pt x="1388" y="1082"/>
                  </a:lnTo>
                  <a:lnTo>
                    <a:pt x="1294" y="1200"/>
                  </a:lnTo>
                  <a:lnTo>
                    <a:pt x="1200" y="1341"/>
                  </a:lnTo>
                  <a:lnTo>
                    <a:pt x="1106" y="1459"/>
                  </a:lnTo>
                  <a:lnTo>
                    <a:pt x="1036" y="1623"/>
                  </a:lnTo>
                  <a:lnTo>
                    <a:pt x="989" y="1765"/>
                  </a:lnTo>
                  <a:lnTo>
                    <a:pt x="942" y="1929"/>
                  </a:lnTo>
                  <a:lnTo>
                    <a:pt x="918" y="2094"/>
                  </a:lnTo>
                  <a:lnTo>
                    <a:pt x="894" y="2259"/>
                  </a:lnTo>
                  <a:lnTo>
                    <a:pt x="918" y="2517"/>
                  </a:lnTo>
                  <a:lnTo>
                    <a:pt x="989" y="2776"/>
                  </a:lnTo>
                  <a:lnTo>
                    <a:pt x="753" y="2776"/>
                  </a:lnTo>
                  <a:lnTo>
                    <a:pt x="589" y="2800"/>
                  </a:lnTo>
                  <a:lnTo>
                    <a:pt x="471" y="2847"/>
                  </a:lnTo>
                  <a:lnTo>
                    <a:pt x="330" y="2894"/>
                  </a:lnTo>
                  <a:lnTo>
                    <a:pt x="236" y="2988"/>
                  </a:lnTo>
                  <a:lnTo>
                    <a:pt x="142" y="3105"/>
                  </a:lnTo>
                  <a:lnTo>
                    <a:pt x="71" y="3223"/>
                  </a:lnTo>
                  <a:lnTo>
                    <a:pt x="24" y="3364"/>
                  </a:lnTo>
                  <a:lnTo>
                    <a:pt x="1" y="3529"/>
                  </a:lnTo>
                  <a:lnTo>
                    <a:pt x="24" y="3670"/>
                  </a:lnTo>
                  <a:lnTo>
                    <a:pt x="71" y="3811"/>
                  </a:lnTo>
                  <a:lnTo>
                    <a:pt x="142" y="3929"/>
                  </a:lnTo>
                  <a:lnTo>
                    <a:pt x="236" y="4046"/>
                  </a:lnTo>
                  <a:lnTo>
                    <a:pt x="330" y="4141"/>
                  </a:lnTo>
                  <a:lnTo>
                    <a:pt x="471" y="4211"/>
                  </a:lnTo>
                  <a:lnTo>
                    <a:pt x="589" y="4235"/>
                  </a:lnTo>
                  <a:lnTo>
                    <a:pt x="753" y="4258"/>
                  </a:lnTo>
                  <a:lnTo>
                    <a:pt x="7340" y="4258"/>
                  </a:lnTo>
                  <a:lnTo>
                    <a:pt x="7481" y="4235"/>
                  </a:lnTo>
                  <a:lnTo>
                    <a:pt x="7622" y="4211"/>
                  </a:lnTo>
                  <a:lnTo>
                    <a:pt x="7740" y="4141"/>
                  </a:lnTo>
                  <a:lnTo>
                    <a:pt x="7858" y="4046"/>
                  </a:lnTo>
                  <a:lnTo>
                    <a:pt x="7952" y="3929"/>
                  </a:lnTo>
                  <a:lnTo>
                    <a:pt x="8022" y="3811"/>
                  </a:lnTo>
                  <a:lnTo>
                    <a:pt x="8069" y="3670"/>
                  </a:lnTo>
                  <a:lnTo>
                    <a:pt x="8069" y="3529"/>
                  </a:lnTo>
                  <a:lnTo>
                    <a:pt x="8069" y="3364"/>
                  </a:lnTo>
                  <a:lnTo>
                    <a:pt x="8022" y="3223"/>
                  </a:lnTo>
                  <a:lnTo>
                    <a:pt x="7952" y="3105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47"/>
                  </a:lnTo>
                  <a:lnTo>
                    <a:pt x="7481" y="2800"/>
                  </a:lnTo>
                  <a:lnTo>
                    <a:pt x="7340" y="2776"/>
                  </a:lnTo>
                  <a:lnTo>
                    <a:pt x="7058" y="2776"/>
                  </a:lnTo>
                  <a:lnTo>
                    <a:pt x="7152" y="2588"/>
                  </a:lnTo>
                  <a:lnTo>
                    <a:pt x="7199" y="2376"/>
                  </a:lnTo>
                  <a:lnTo>
                    <a:pt x="7246" y="2165"/>
                  </a:lnTo>
                  <a:lnTo>
                    <a:pt x="7246" y="1953"/>
                  </a:lnTo>
                  <a:lnTo>
                    <a:pt x="7246" y="1741"/>
                  </a:lnTo>
                  <a:lnTo>
                    <a:pt x="7223" y="1553"/>
                  </a:lnTo>
                  <a:lnTo>
                    <a:pt x="7152" y="1365"/>
                  </a:lnTo>
                  <a:lnTo>
                    <a:pt x="7105" y="1200"/>
                  </a:lnTo>
                  <a:lnTo>
                    <a:pt x="7011" y="1035"/>
                  </a:lnTo>
                  <a:lnTo>
                    <a:pt x="6917" y="871"/>
                  </a:lnTo>
                  <a:lnTo>
                    <a:pt x="6799" y="706"/>
                  </a:lnTo>
                  <a:lnTo>
                    <a:pt x="6681" y="565"/>
                  </a:lnTo>
                  <a:lnTo>
                    <a:pt x="6540" y="447"/>
                  </a:lnTo>
                  <a:lnTo>
                    <a:pt x="6399" y="330"/>
                  </a:lnTo>
                  <a:lnTo>
                    <a:pt x="6235" y="236"/>
                  </a:lnTo>
                  <a:lnTo>
                    <a:pt x="6070" y="165"/>
                  </a:lnTo>
                  <a:lnTo>
                    <a:pt x="5882" y="94"/>
                  </a:lnTo>
                  <a:lnTo>
                    <a:pt x="5693" y="47"/>
                  </a:lnTo>
                  <a:lnTo>
                    <a:pt x="5505" y="24"/>
                  </a:lnTo>
                  <a:lnTo>
                    <a:pt x="5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826160" y="3199920"/>
              <a:ext cx="274259" cy="40034"/>
            </a:xfrm>
            <a:custGeom>
              <a:avLst/>
              <a:gdLst/>
              <a:ahLst/>
              <a:cxnLst/>
              <a:rect l="l" t="t" r="r" b="b"/>
              <a:pathLst>
                <a:path w="8070" h="1178" extrusionOk="0">
                  <a:moveTo>
                    <a:pt x="142" y="1"/>
                  </a:moveTo>
                  <a:lnTo>
                    <a:pt x="95" y="95"/>
                  </a:lnTo>
                  <a:lnTo>
                    <a:pt x="48" y="213"/>
                  </a:lnTo>
                  <a:lnTo>
                    <a:pt x="24" y="307"/>
                  </a:lnTo>
                  <a:lnTo>
                    <a:pt x="1" y="448"/>
                  </a:lnTo>
                  <a:lnTo>
                    <a:pt x="24" y="589"/>
                  </a:lnTo>
                  <a:lnTo>
                    <a:pt x="71" y="730"/>
                  </a:lnTo>
                  <a:lnTo>
                    <a:pt x="142" y="848"/>
                  </a:lnTo>
                  <a:lnTo>
                    <a:pt x="212" y="965"/>
                  </a:lnTo>
                  <a:lnTo>
                    <a:pt x="330" y="1060"/>
                  </a:lnTo>
                  <a:lnTo>
                    <a:pt x="471" y="1130"/>
                  </a:lnTo>
                  <a:lnTo>
                    <a:pt x="589" y="1154"/>
                  </a:lnTo>
                  <a:lnTo>
                    <a:pt x="753" y="1177"/>
                  </a:lnTo>
                  <a:lnTo>
                    <a:pt x="7340" y="1177"/>
                  </a:lnTo>
                  <a:lnTo>
                    <a:pt x="7481" y="1154"/>
                  </a:lnTo>
                  <a:lnTo>
                    <a:pt x="7622" y="1130"/>
                  </a:lnTo>
                  <a:lnTo>
                    <a:pt x="7740" y="1060"/>
                  </a:lnTo>
                  <a:lnTo>
                    <a:pt x="7858" y="965"/>
                  </a:lnTo>
                  <a:lnTo>
                    <a:pt x="7952" y="848"/>
                  </a:lnTo>
                  <a:lnTo>
                    <a:pt x="8022" y="730"/>
                  </a:lnTo>
                  <a:lnTo>
                    <a:pt x="8069" y="589"/>
                  </a:lnTo>
                  <a:lnTo>
                    <a:pt x="8069" y="448"/>
                  </a:lnTo>
                  <a:lnTo>
                    <a:pt x="8069" y="307"/>
                  </a:lnTo>
                  <a:lnTo>
                    <a:pt x="8046" y="213"/>
                  </a:lnTo>
                  <a:lnTo>
                    <a:pt x="7999" y="95"/>
                  </a:lnTo>
                  <a:lnTo>
                    <a:pt x="7928" y="1"/>
                  </a:lnTo>
                  <a:lnTo>
                    <a:pt x="7811" y="119"/>
                  </a:lnTo>
                  <a:lnTo>
                    <a:pt x="7669" y="213"/>
                  </a:lnTo>
                  <a:lnTo>
                    <a:pt x="7505" y="283"/>
                  </a:lnTo>
                  <a:lnTo>
                    <a:pt x="7340" y="307"/>
                  </a:lnTo>
                  <a:lnTo>
                    <a:pt x="753" y="307"/>
                  </a:lnTo>
                  <a:lnTo>
                    <a:pt x="565" y="283"/>
                  </a:lnTo>
                  <a:lnTo>
                    <a:pt x="400" y="213"/>
                  </a:lnTo>
                  <a:lnTo>
                    <a:pt x="259" y="119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00570" y="3069626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extrusionOk="0">
                  <a:moveTo>
                    <a:pt x="6047" y="753"/>
                  </a:moveTo>
                  <a:lnTo>
                    <a:pt x="6258" y="777"/>
                  </a:lnTo>
                  <a:lnTo>
                    <a:pt x="6446" y="800"/>
                  </a:lnTo>
                  <a:lnTo>
                    <a:pt x="6635" y="847"/>
                  </a:lnTo>
                  <a:lnTo>
                    <a:pt x="6823" y="918"/>
                  </a:lnTo>
                  <a:lnTo>
                    <a:pt x="6988" y="989"/>
                  </a:lnTo>
                  <a:lnTo>
                    <a:pt x="7152" y="1083"/>
                  </a:lnTo>
                  <a:lnTo>
                    <a:pt x="7293" y="1200"/>
                  </a:lnTo>
                  <a:lnTo>
                    <a:pt x="7434" y="1318"/>
                  </a:lnTo>
                  <a:lnTo>
                    <a:pt x="7552" y="1459"/>
                  </a:lnTo>
                  <a:lnTo>
                    <a:pt x="7670" y="1624"/>
                  </a:lnTo>
                  <a:lnTo>
                    <a:pt x="7764" y="1788"/>
                  </a:lnTo>
                  <a:lnTo>
                    <a:pt x="7858" y="1953"/>
                  </a:lnTo>
                  <a:lnTo>
                    <a:pt x="7905" y="2118"/>
                  </a:lnTo>
                  <a:lnTo>
                    <a:pt x="7976" y="2306"/>
                  </a:lnTo>
                  <a:lnTo>
                    <a:pt x="7999" y="2494"/>
                  </a:lnTo>
                  <a:lnTo>
                    <a:pt x="7999" y="2706"/>
                  </a:lnTo>
                  <a:lnTo>
                    <a:pt x="7999" y="2918"/>
                  </a:lnTo>
                  <a:lnTo>
                    <a:pt x="7952" y="3129"/>
                  </a:lnTo>
                  <a:lnTo>
                    <a:pt x="7905" y="3341"/>
                  </a:lnTo>
                  <a:lnTo>
                    <a:pt x="7811" y="3529"/>
                  </a:lnTo>
                  <a:lnTo>
                    <a:pt x="8093" y="3529"/>
                  </a:lnTo>
                  <a:lnTo>
                    <a:pt x="8234" y="3553"/>
                  </a:lnTo>
                  <a:lnTo>
                    <a:pt x="8375" y="3600"/>
                  </a:lnTo>
                  <a:lnTo>
                    <a:pt x="8493" y="3647"/>
                  </a:lnTo>
                  <a:lnTo>
                    <a:pt x="8611" y="3741"/>
                  </a:lnTo>
                  <a:lnTo>
                    <a:pt x="8705" y="3858"/>
                  </a:lnTo>
                  <a:lnTo>
                    <a:pt x="8775" y="3976"/>
                  </a:lnTo>
                  <a:lnTo>
                    <a:pt x="8822" y="4117"/>
                  </a:lnTo>
                  <a:lnTo>
                    <a:pt x="8822" y="4282"/>
                  </a:lnTo>
                  <a:lnTo>
                    <a:pt x="8822" y="4423"/>
                  </a:lnTo>
                  <a:lnTo>
                    <a:pt x="8775" y="4564"/>
                  </a:lnTo>
                  <a:lnTo>
                    <a:pt x="8705" y="4682"/>
                  </a:lnTo>
                  <a:lnTo>
                    <a:pt x="8611" y="4799"/>
                  </a:lnTo>
                  <a:lnTo>
                    <a:pt x="8493" y="4894"/>
                  </a:lnTo>
                  <a:lnTo>
                    <a:pt x="8375" y="4964"/>
                  </a:lnTo>
                  <a:lnTo>
                    <a:pt x="8234" y="4988"/>
                  </a:lnTo>
                  <a:lnTo>
                    <a:pt x="8093" y="5011"/>
                  </a:lnTo>
                  <a:lnTo>
                    <a:pt x="1506" y="5011"/>
                  </a:lnTo>
                  <a:lnTo>
                    <a:pt x="1342" y="4988"/>
                  </a:lnTo>
                  <a:lnTo>
                    <a:pt x="1224" y="4964"/>
                  </a:lnTo>
                  <a:lnTo>
                    <a:pt x="1083" y="4894"/>
                  </a:lnTo>
                  <a:lnTo>
                    <a:pt x="989" y="4799"/>
                  </a:lnTo>
                  <a:lnTo>
                    <a:pt x="895" y="4682"/>
                  </a:lnTo>
                  <a:lnTo>
                    <a:pt x="824" y="4564"/>
                  </a:lnTo>
                  <a:lnTo>
                    <a:pt x="777" y="4423"/>
                  </a:lnTo>
                  <a:lnTo>
                    <a:pt x="754" y="4282"/>
                  </a:lnTo>
                  <a:lnTo>
                    <a:pt x="777" y="4117"/>
                  </a:lnTo>
                  <a:lnTo>
                    <a:pt x="824" y="3976"/>
                  </a:lnTo>
                  <a:lnTo>
                    <a:pt x="895" y="3858"/>
                  </a:lnTo>
                  <a:lnTo>
                    <a:pt x="989" y="3741"/>
                  </a:lnTo>
                  <a:lnTo>
                    <a:pt x="1083" y="3647"/>
                  </a:lnTo>
                  <a:lnTo>
                    <a:pt x="1224" y="3600"/>
                  </a:lnTo>
                  <a:lnTo>
                    <a:pt x="1342" y="3553"/>
                  </a:lnTo>
                  <a:lnTo>
                    <a:pt x="1506" y="3529"/>
                  </a:lnTo>
                  <a:lnTo>
                    <a:pt x="1742" y="3529"/>
                  </a:lnTo>
                  <a:lnTo>
                    <a:pt x="1671" y="3270"/>
                  </a:lnTo>
                  <a:lnTo>
                    <a:pt x="1647" y="3012"/>
                  </a:lnTo>
                  <a:lnTo>
                    <a:pt x="1671" y="2847"/>
                  </a:lnTo>
                  <a:lnTo>
                    <a:pt x="1695" y="2682"/>
                  </a:lnTo>
                  <a:lnTo>
                    <a:pt x="1742" y="2518"/>
                  </a:lnTo>
                  <a:lnTo>
                    <a:pt x="1789" y="2376"/>
                  </a:lnTo>
                  <a:lnTo>
                    <a:pt x="1859" y="2212"/>
                  </a:lnTo>
                  <a:lnTo>
                    <a:pt x="1953" y="2094"/>
                  </a:lnTo>
                  <a:lnTo>
                    <a:pt x="2047" y="1953"/>
                  </a:lnTo>
                  <a:lnTo>
                    <a:pt x="2141" y="1835"/>
                  </a:lnTo>
                  <a:lnTo>
                    <a:pt x="2259" y="1718"/>
                  </a:lnTo>
                  <a:lnTo>
                    <a:pt x="2400" y="1624"/>
                  </a:lnTo>
                  <a:lnTo>
                    <a:pt x="2541" y="1553"/>
                  </a:lnTo>
                  <a:lnTo>
                    <a:pt x="2683" y="1483"/>
                  </a:lnTo>
                  <a:lnTo>
                    <a:pt x="2847" y="1412"/>
                  </a:lnTo>
                  <a:lnTo>
                    <a:pt x="2988" y="1388"/>
                  </a:lnTo>
                  <a:lnTo>
                    <a:pt x="3153" y="1341"/>
                  </a:lnTo>
                  <a:lnTo>
                    <a:pt x="3341" y="1341"/>
                  </a:lnTo>
                  <a:lnTo>
                    <a:pt x="3624" y="1365"/>
                  </a:lnTo>
                  <a:lnTo>
                    <a:pt x="3906" y="1435"/>
                  </a:lnTo>
                  <a:lnTo>
                    <a:pt x="4165" y="1553"/>
                  </a:lnTo>
                  <a:lnTo>
                    <a:pt x="4376" y="1718"/>
                  </a:lnTo>
                  <a:lnTo>
                    <a:pt x="4517" y="1506"/>
                  </a:lnTo>
                  <a:lnTo>
                    <a:pt x="4682" y="1318"/>
                  </a:lnTo>
                  <a:lnTo>
                    <a:pt x="4870" y="1153"/>
                  </a:lnTo>
                  <a:lnTo>
                    <a:pt x="5082" y="1012"/>
                  </a:lnTo>
                  <a:lnTo>
                    <a:pt x="5294" y="918"/>
                  </a:lnTo>
                  <a:lnTo>
                    <a:pt x="5553" y="824"/>
                  </a:lnTo>
                  <a:lnTo>
                    <a:pt x="5788" y="777"/>
                  </a:lnTo>
                  <a:lnTo>
                    <a:pt x="6047" y="753"/>
                  </a:lnTo>
                  <a:close/>
                  <a:moveTo>
                    <a:pt x="5788" y="0"/>
                  </a:moveTo>
                  <a:lnTo>
                    <a:pt x="5553" y="48"/>
                  </a:lnTo>
                  <a:lnTo>
                    <a:pt x="5294" y="118"/>
                  </a:lnTo>
                  <a:lnTo>
                    <a:pt x="5059" y="189"/>
                  </a:lnTo>
                  <a:lnTo>
                    <a:pt x="4823" y="306"/>
                  </a:lnTo>
                  <a:lnTo>
                    <a:pt x="4588" y="424"/>
                  </a:lnTo>
                  <a:lnTo>
                    <a:pt x="4400" y="565"/>
                  </a:lnTo>
                  <a:lnTo>
                    <a:pt x="4188" y="730"/>
                  </a:lnTo>
                  <a:lnTo>
                    <a:pt x="3976" y="683"/>
                  </a:lnTo>
                  <a:lnTo>
                    <a:pt x="3765" y="612"/>
                  </a:lnTo>
                  <a:lnTo>
                    <a:pt x="3553" y="589"/>
                  </a:lnTo>
                  <a:lnTo>
                    <a:pt x="3082" y="589"/>
                  </a:lnTo>
                  <a:lnTo>
                    <a:pt x="2847" y="636"/>
                  </a:lnTo>
                  <a:lnTo>
                    <a:pt x="2636" y="683"/>
                  </a:lnTo>
                  <a:lnTo>
                    <a:pt x="2424" y="753"/>
                  </a:lnTo>
                  <a:lnTo>
                    <a:pt x="2212" y="871"/>
                  </a:lnTo>
                  <a:lnTo>
                    <a:pt x="2000" y="965"/>
                  </a:lnTo>
                  <a:lnTo>
                    <a:pt x="1836" y="1106"/>
                  </a:lnTo>
                  <a:lnTo>
                    <a:pt x="1647" y="1247"/>
                  </a:lnTo>
                  <a:lnTo>
                    <a:pt x="1506" y="1412"/>
                  </a:lnTo>
                  <a:lnTo>
                    <a:pt x="1365" y="1600"/>
                  </a:lnTo>
                  <a:lnTo>
                    <a:pt x="1224" y="1788"/>
                  </a:lnTo>
                  <a:lnTo>
                    <a:pt x="1130" y="2000"/>
                  </a:lnTo>
                  <a:lnTo>
                    <a:pt x="1036" y="2212"/>
                  </a:lnTo>
                  <a:lnTo>
                    <a:pt x="965" y="2423"/>
                  </a:lnTo>
                  <a:lnTo>
                    <a:pt x="918" y="2659"/>
                  </a:lnTo>
                  <a:lnTo>
                    <a:pt x="895" y="2894"/>
                  </a:lnTo>
                  <a:lnTo>
                    <a:pt x="707" y="2988"/>
                  </a:lnTo>
                  <a:lnTo>
                    <a:pt x="542" y="3129"/>
                  </a:lnTo>
                  <a:lnTo>
                    <a:pt x="377" y="3270"/>
                  </a:lnTo>
                  <a:lnTo>
                    <a:pt x="260" y="3435"/>
                  </a:lnTo>
                  <a:lnTo>
                    <a:pt x="142" y="3623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1" y="4282"/>
                  </a:lnTo>
                  <a:lnTo>
                    <a:pt x="1" y="4423"/>
                  </a:lnTo>
                  <a:lnTo>
                    <a:pt x="24" y="4564"/>
                  </a:lnTo>
                  <a:lnTo>
                    <a:pt x="71" y="4729"/>
                  </a:lnTo>
                  <a:lnTo>
                    <a:pt x="118" y="4846"/>
                  </a:lnTo>
                  <a:lnTo>
                    <a:pt x="189" y="4988"/>
                  </a:lnTo>
                  <a:lnTo>
                    <a:pt x="260" y="5105"/>
                  </a:lnTo>
                  <a:lnTo>
                    <a:pt x="448" y="5341"/>
                  </a:lnTo>
                  <a:lnTo>
                    <a:pt x="659" y="5529"/>
                  </a:lnTo>
                  <a:lnTo>
                    <a:pt x="777" y="5599"/>
                  </a:lnTo>
                  <a:lnTo>
                    <a:pt x="918" y="5646"/>
                  </a:lnTo>
                  <a:lnTo>
                    <a:pt x="1059" y="5717"/>
                  </a:lnTo>
                  <a:lnTo>
                    <a:pt x="1201" y="5740"/>
                  </a:lnTo>
                  <a:lnTo>
                    <a:pt x="1342" y="5764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234" y="5764"/>
                  </a:lnTo>
                  <a:lnTo>
                    <a:pt x="8399" y="5740"/>
                  </a:lnTo>
                  <a:lnTo>
                    <a:pt x="8540" y="5717"/>
                  </a:lnTo>
                  <a:lnTo>
                    <a:pt x="8681" y="5646"/>
                  </a:lnTo>
                  <a:lnTo>
                    <a:pt x="8799" y="5599"/>
                  </a:lnTo>
                  <a:lnTo>
                    <a:pt x="8940" y="5529"/>
                  </a:lnTo>
                  <a:lnTo>
                    <a:pt x="9152" y="5341"/>
                  </a:lnTo>
                  <a:lnTo>
                    <a:pt x="9340" y="5105"/>
                  </a:lnTo>
                  <a:lnTo>
                    <a:pt x="9411" y="4988"/>
                  </a:lnTo>
                  <a:lnTo>
                    <a:pt x="9481" y="4846"/>
                  </a:lnTo>
                  <a:lnTo>
                    <a:pt x="9528" y="4729"/>
                  </a:lnTo>
                  <a:lnTo>
                    <a:pt x="9552" y="4564"/>
                  </a:lnTo>
                  <a:lnTo>
                    <a:pt x="9575" y="4423"/>
                  </a:lnTo>
                  <a:lnTo>
                    <a:pt x="9599" y="4282"/>
                  </a:lnTo>
                  <a:lnTo>
                    <a:pt x="9575" y="4047"/>
                  </a:lnTo>
                  <a:lnTo>
                    <a:pt x="9528" y="3858"/>
                  </a:lnTo>
                  <a:lnTo>
                    <a:pt x="9458" y="3647"/>
                  </a:lnTo>
                  <a:lnTo>
                    <a:pt x="9363" y="3459"/>
                  </a:lnTo>
                  <a:lnTo>
                    <a:pt x="9246" y="3294"/>
                  </a:lnTo>
                  <a:lnTo>
                    <a:pt x="9105" y="3153"/>
                  </a:lnTo>
                  <a:lnTo>
                    <a:pt x="8940" y="3035"/>
                  </a:lnTo>
                  <a:lnTo>
                    <a:pt x="8752" y="2918"/>
                  </a:lnTo>
                  <a:lnTo>
                    <a:pt x="8775" y="2706"/>
                  </a:lnTo>
                  <a:lnTo>
                    <a:pt x="8752" y="2423"/>
                  </a:lnTo>
                  <a:lnTo>
                    <a:pt x="8705" y="2165"/>
                  </a:lnTo>
                  <a:lnTo>
                    <a:pt x="8634" y="1906"/>
                  </a:lnTo>
                  <a:lnTo>
                    <a:pt x="8564" y="1647"/>
                  </a:lnTo>
                  <a:lnTo>
                    <a:pt x="8446" y="1412"/>
                  </a:lnTo>
                  <a:lnTo>
                    <a:pt x="8305" y="1200"/>
                  </a:lnTo>
                  <a:lnTo>
                    <a:pt x="8140" y="989"/>
                  </a:lnTo>
                  <a:lnTo>
                    <a:pt x="7976" y="800"/>
                  </a:lnTo>
                  <a:lnTo>
                    <a:pt x="7787" y="612"/>
                  </a:lnTo>
                  <a:lnTo>
                    <a:pt x="7576" y="447"/>
                  </a:lnTo>
                  <a:lnTo>
                    <a:pt x="7340" y="330"/>
                  </a:lnTo>
                  <a:lnTo>
                    <a:pt x="7105" y="212"/>
                  </a:lnTo>
                  <a:lnTo>
                    <a:pt x="6870" y="118"/>
                  </a:lnTo>
                  <a:lnTo>
                    <a:pt x="6611" y="48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6160" y="3095216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4" y="0"/>
                  </a:moveTo>
                  <a:lnTo>
                    <a:pt x="5294" y="0"/>
                  </a:lnTo>
                  <a:lnTo>
                    <a:pt x="5505" y="24"/>
                  </a:lnTo>
                  <a:lnTo>
                    <a:pt x="5693" y="47"/>
                  </a:lnTo>
                  <a:lnTo>
                    <a:pt x="5882" y="94"/>
                  </a:lnTo>
                  <a:lnTo>
                    <a:pt x="6070" y="165"/>
                  </a:lnTo>
                  <a:lnTo>
                    <a:pt x="6235" y="236"/>
                  </a:lnTo>
                  <a:lnTo>
                    <a:pt x="6399" y="330"/>
                  </a:lnTo>
                  <a:lnTo>
                    <a:pt x="6540" y="447"/>
                  </a:lnTo>
                  <a:lnTo>
                    <a:pt x="6681" y="565"/>
                  </a:lnTo>
                  <a:lnTo>
                    <a:pt x="6799" y="706"/>
                  </a:lnTo>
                  <a:lnTo>
                    <a:pt x="6917" y="871"/>
                  </a:lnTo>
                  <a:lnTo>
                    <a:pt x="7011" y="1035"/>
                  </a:lnTo>
                  <a:lnTo>
                    <a:pt x="7105" y="1200"/>
                  </a:lnTo>
                  <a:lnTo>
                    <a:pt x="7152" y="1365"/>
                  </a:lnTo>
                  <a:lnTo>
                    <a:pt x="7223" y="1553"/>
                  </a:lnTo>
                  <a:lnTo>
                    <a:pt x="7246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46" y="2165"/>
                  </a:lnTo>
                  <a:lnTo>
                    <a:pt x="7199" y="2376"/>
                  </a:lnTo>
                  <a:lnTo>
                    <a:pt x="7152" y="2588"/>
                  </a:lnTo>
                  <a:lnTo>
                    <a:pt x="7058" y="2776"/>
                  </a:lnTo>
                  <a:lnTo>
                    <a:pt x="7340" y="2776"/>
                  </a:lnTo>
                  <a:lnTo>
                    <a:pt x="7340" y="2776"/>
                  </a:lnTo>
                  <a:lnTo>
                    <a:pt x="7481" y="2800"/>
                  </a:lnTo>
                  <a:lnTo>
                    <a:pt x="7622" y="2847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52" y="3105"/>
                  </a:lnTo>
                  <a:lnTo>
                    <a:pt x="8022" y="3223"/>
                  </a:lnTo>
                  <a:lnTo>
                    <a:pt x="8069" y="3364"/>
                  </a:lnTo>
                  <a:lnTo>
                    <a:pt x="8069" y="3529"/>
                  </a:lnTo>
                  <a:lnTo>
                    <a:pt x="8069" y="3529"/>
                  </a:lnTo>
                  <a:lnTo>
                    <a:pt x="8069" y="3670"/>
                  </a:lnTo>
                  <a:lnTo>
                    <a:pt x="8022" y="3811"/>
                  </a:lnTo>
                  <a:lnTo>
                    <a:pt x="7952" y="3929"/>
                  </a:lnTo>
                  <a:lnTo>
                    <a:pt x="7858" y="4046"/>
                  </a:lnTo>
                  <a:lnTo>
                    <a:pt x="7740" y="4141"/>
                  </a:lnTo>
                  <a:lnTo>
                    <a:pt x="7622" y="4211"/>
                  </a:lnTo>
                  <a:lnTo>
                    <a:pt x="7481" y="4235"/>
                  </a:lnTo>
                  <a:lnTo>
                    <a:pt x="7340" y="4258"/>
                  </a:lnTo>
                  <a:lnTo>
                    <a:pt x="753" y="4258"/>
                  </a:lnTo>
                  <a:lnTo>
                    <a:pt x="753" y="4258"/>
                  </a:lnTo>
                  <a:lnTo>
                    <a:pt x="589" y="4235"/>
                  </a:lnTo>
                  <a:lnTo>
                    <a:pt x="471" y="4211"/>
                  </a:lnTo>
                  <a:lnTo>
                    <a:pt x="330" y="4141"/>
                  </a:lnTo>
                  <a:lnTo>
                    <a:pt x="236" y="4046"/>
                  </a:lnTo>
                  <a:lnTo>
                    <a:pt x="142" y="3929"/>
                  </a:lnTo>
                  <a:lnTo>
                    <a:pt x="71" y="3811"/>
                  </a:lnTo>
                  <a:lnTo>
                    <a:pt x="24" y="3670"/>
                  </a:lnTo>
                  <a:lnTo>
                    <a:pt x="1" y="3529"/>
                  </a:lnTo>
                  <a:lnTo>
                    <a:pt x="1" y="3529"/>
                  </a:lnTo>
                  <a:lnTo>
                    <a:pt x="24" y="3364"/>
                  </a:lnTo>
                  <a:lnTo>
                    <a:pt x="71" y="3223"/>
                  </a:lnTo>
                  <a:lnTo>
                    <a:pt x="142" y="3105"/>
                  </a:lnTo>
                  <a:lnTo>
                    <a:pt x="236" y="2988"/>
                  </a:lnTo>
                  <a:lnTo>
                    <a:pt x="330" y="2894"/>
                  </a:lnTo>
                  <a:lnTo>
                    <a:pt x="471" y="2847"/>
                  </a:lnTo>
                  <a:lnTo>
                    <a:pt x="589" y="2800"/>
                  </a:lnTo>
                  <a:lnTo>
                    <a:pt x="753" y="2776"/>
                  </a:lnTo>
                  <a:lnTo>
                    <a:pt x="989" y="2776"/>
                  </a:lnTo>
                  <a:lnTo>
                    <a:pt x="989" y="2776"/>
                  </a:lnTo>
                  <a:lnTo>
                    <a:pt x="918" y="2517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918" y="2094"/>
                  </a:lnTo>
                  <a:lnTo>
                    <a:pt x="942" y="1929"/>
                  </a:lnTo>
                  <a:lnTo>
                    <a:pt x="989" y="1765"/>
                  </a:lnTo>
                  <a:lnTo>
                    <a:pt x="1036" y="1623"/>
                  </a:lnTo>
                  <a:lnTo>
                    <a:pt x="1106" y="1459"/>
                  </a:lnTo>
                  <a:lnTo>
                    <a:pt x="1200" y="1341"/>
                  </a:lnTo>
                  <a:lnTo>
                    <a:pt x="1294" y="1200"/>
                  </a:lnTo>
                  <a:lnTo>
                    <a:pt x="1388" y="1082"/>
                  </a:lnTo>
                  <a:lnTo>
                    <a:pt x="1506" y="965"/>
                  </a:lnTo>
                  <a:lnTo>
                    <a:pt x="1647" y="871"/>
                  </a:lnTo>
                  <a:lnTo>
                    <a:pt x="1788" y="800"/>
                  </a:lnTo>
                  <a:lnTo>
                    <a:pt x="1930" y="730"/>
                  </a:lnTo>
                  <a:lnTo>
                    <a:pt x="2094" y="659"/>
                  </a:lnTo>
                  <a:lnTo>
                    <a:pt x="2235" y="635"/>
                  </a:lnTo>
                  <a:lnTo>
                    <a:pt x="2400" y="588"/>
                  </a:lnTo>
                  <a:lnTo>
                    <a:pt x="2588" y="588"/>
                  </a:lnTo>
                  <a:lnTo>
                    <a:pt x="2588" y="588"/>
                  </a:lnTo>
                  <a:lnTo>
                    <a:pt x="2871" y="612"/>
                  </a:lnTo>
                  <a:lnTo>
                    <a:pt x="3153" y="682"/>
                  </a:lnTo>
                  <a:lnTo>
                    <a:pt x="3412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0"/>
                  </a:lnTo>
                  <a:lnTo>
                    <a:pt x="4329" y="259"/>
                  </a:lnTo>
                  <a:lnTo>
                    <a:pt x="4541" y="165"/>
                  </a:lnTo>
                  <a:lnTo>
                    <a:pt x="4800" y="71"/>
                  </a:lnTo>
                  <a:lnTo>
                    <a:pt x="5035" y="24"/>
                  </a:lnTo>
                  <a:lnTo>
                    <a:pt x="52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800570" y="3069626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fill="none" extrusionOk="0">
                  <a:moveTo>
                    <a:pt x="6047" y="0"/>
                  </a:moveTo>
                  <a:lnTo>
                    <a:pt x="6047" y="0"/>
                  </a:lnTo>
                  <a:lnTo>
                    <a:pt x="5788" y="0"/>
                  </a:lnTo>
                  <a:lnTo>
                    <a:pt x="5553" y="48"/>
                  </a:lnTo>
                  <a:lnTo>
                    <a:pt x="5294" y="118"/>
                  </a:lnTo>
                  <a:lnTo>
                    <a:pt x="5059" y="189"/>
                  </a:lnTo>
                  <a:lnTo>
                    <a:pt x="4823" y="306"/>
                  </a:lnTo>
                  <a:lnTo>
                    <a:pt x="4588" y="424"/>
                  </a:lnTo>
                  <a:lnTo>
                    <a:pt x="4400" y="565"/>
                  </a:lnTo>
                  <a:lnTo>
                    <a:pt x="4188" y="730"/>
                  </a:lnTo>
                  <a:lnTo>
                    <a:pt x="4188" y="730"/>
                  </a:lnTo>
                  <a:lnTo>
                    <a:pt x="3976" y="683"/>
                  </a:lnTo>
                  <a:lnTo>
                    <a:pt x="3765" y="612"/>
                  </a:lnTo>
                  <a:lnTo>
                    <a:pt x="3553" y="589"/>
                  </a:lnTo>
                  <a:lnTo>
                    <a:pt x="3341" y="589"/>
                  </a:lnTo>
                  <a:lnTo>
                    <a:pt x="3341" y="589"/>
                  </a:lnTo>
                  <a:lnTo>
                    <a:pt x="3082" y="589"/>
                  </a:lnTo>
                  <a:lnTo>
                    <a:pt x="2847" y="636"/>
                  </a:lnTo>
                  <a:lnTo>
                    <a:pt x="2636" y="683"/>
                  </a:lnTo>
                  <a:lnTo>
                    <a:pt x="2424" y="753"/>
                  </a:lnTo>
                  <a:lnTo>
                    <a:pt x="2212" y="871"/>
                  </a:lnTo>
                  <a:lnTo>
                    <a:pt x="2000" y="965"/>
                  </a:lnTo>
                  <a:lnTo>
                    <a:pt x="1836" y="1106"/>
                  </a:lnTo>
                  <a:lnTo>
                    <a:pt x="1647" y="1247"/>
                  </a:lnTo>
                  <a:lnTo>
                    <a:pt x="1506" y="1412"/>
                  </a:lnTo>
                  <a:lnTo>
                    <a:pt x="1365" y="1600"/>
                  </a:lnTo>
                  <a:lnTo>
                    <a:pt x="1224" y="1788"/>
                  </a:lnTo>
                  <a:lnTo>
                    <a:pt x="1130" y="2000"/>
                  </a:lnTo>
                  <a:lnTo>
                    <a:pt x="1036" y="2212"/>
                  </a:lnTo>
                  <a:lnTo>
                    <a:pt x="965" y="2423"/>
                  </a:lnTo>
                  <a:lnTo>
                    <a:pt x="918" y="2659"/>
                  </a:lnTo>
                  <a:lnTo>
                    <a:pt x="895" y="2894"/>
                  </a:lnTo>
                  <a:lnTo>
                    <a:pt x="895" y="2894"/>
                  </a:lnTo>
                  <a:lnTo>
                    <a:pt x="707" y="2988"/>
                  </a:lnTo>
                  <a:lnTo>
                    <a:pt x="542" y="3129"/>
                  </a:lnTo>
                  <a:lnTo>
                    <a:pt x="377" y="3270"/>
                  </a:lnTo>
                  <a:lnTo>
                    <a:pt x="260" y="3435"/>
                  </a:lnTo>
                  <a:lnTo>
                    <a:pt x="142" y="3623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1" y="4282"/>
                  </a:lnTo>
                  <a:lnTo>
                    <a:pt x="1" y="4282"/>
                  </a:lnTo>
                  <a:lnTo>
                    <a:pt x="1" y="4423"/>
                  </a:lnTo>
                  <a:lnTo>
                    <a:pt x="24" y="4564"/>
                  </a:lnTo>
                  <a:lnTo>
                    <a:pt x="71" y="4729"/>
                  </a:lnTo>
                  <a:lnTo>
                    <a:pt x="118" y="4846"/>
                  </a:lnTo>
                  <a:lnTo>
                    <a:pt x="189" y="4988"/>
                  </a:lnTo>
                  <a:lnTo>
                    <a:pt x="260" y="5105"/>
                  </a:lnTo>
                  <a:lnTo>
                    <a:pt x="448" y="5341"/>
                  </a:lnTo>
                  <a:lnTo>
                    <a:pt x="659" y="5529"/>
                  </a:lnTo>
                  <a:lnTo>
                    <a:pt x="777" y="5599"/>
                  </a:lnTo>
                  <a:lnTo>
                    <a:pt x="918" y="5646"/>
                  </a:lnTo>
                  <a:lnTo>
                    <a:pt x="1059" y="5717"/>
                  </a:lnTo>
                  <a:lnTo>
                    <a:pt x="1201" y="5740"/>
                  </a:lnTo>
                  <a:lnTo>
                    <a:pt x="1342" y="5764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093" y="5787"/>
                  </a:lnTo>
                  <a:lnTo>
                    <a:pt x="8234" y="5764"/>
                  </a:lnTo>
                  <a:lnTo>
                    <a:pt x="8399" y="5740"/>
                  </a:lnTo>
                  <a:lnTo>
                    <a:pt x="8540" y="5717"/>
                  </a:lnTo>
                  <a:lnTo>
                    <a:pt x="8681" y="5646"/>
                  </a:lnTo>
                  <a:lnTo>
                    <a:pt x="8799" y="5599"/>
                  </a:lnTo>
                  <a:lnTo>
                    <a:pt x="8940" y="5529"/>
                  </a:lnTo>
                  <a:lnTo>
                    <a:pt x="9152" y="5341"/>
                  </a:lnTo>
                  <a:lnTo>
                    <a:pt x="9340" y="5105"/>
                  </a:lnTo>
                  <a:lnTo>
                    <a:pt x="9411" y="4988"/>
                  </a:lnTo>
                  <a:lnTo>
                    <a:pt x="9481" y="4846"/>
                  </a:lnTo>
                  <a:lnTo>
                    <a:pt x="9528" y="4729"/>
                  </a:lnTo>
                  <a:lnTo>
                    <a:pt x="9552" y="4564"/>
                  </a:lnTo>
                  <a:lnTo>
                    <a:pt x="9575" y="4423"/>
                  </a:lnTo>
                  <a:lnTo>
                    <a:pt x="9599" y="4282"/>
                  </a:lnTo>
                  <a:lnTo>
                    <a:pt x="9599" y="4282"/>
                  </a:lnTo>
                  <a:lnTo>
                    <a:pt x="9575" y="4047"/>
                  </a:lnTo>
                  <a:lnTo>
                    <a:pt x="9528" y="3858"/>
                  </a:lnTo>
                  <a:lnTo>
                    <a:pt x="9458" y="3647"/>
                  </a:lnTo>
                  <a:lnTo>
                    <a:pt x="9363" y="3459"/>
                  </a:lnTo>
                  <a:lnTo>
                    <a:pt x="9246" y="3294"/>
                  </a:lnTo>
                  <a:lnTo>
                    <a:pt x="9105" y="3153"/>
                  </a:lnTo>
                  <a:lnTo>
                    <a:pt x="8940" y="3035"/>
                  </a:lnTo>
                  <a:lnTo>
                    <a:pt x="8752" y="2918"/>
                  </a:lnTo>
                  <a:lnTo>
                    <a:pt x="8752" y="2918"/>
                  </a:lnTo>
                  <a:lnTo>
                    <a:pt x="8775" y="2706"/>
                  </a:lnTo>
                  <a:lnTo>
                    <a:pt x="8775" y="2706"/>
                  </a:lnTo>
                  <a:lnTo>
                    <a:pt x="8752" y="2423"/>
                  </a:lnTo>
                  <a:lnTo>
                    <a:pt x="8705" y="2165"/>
                  </a:lnTo>
                  <a:lnTo>
                    <a:pt x="8634" y="1906"/>
                  </a:lnTo>
                  <a:lnTo>
                    <a:pt x="8564" y="1647"/>
                  </a:lnTo>
                  <a:lnTo>
                    <a:pt x="8446" y="1412"/>
                  </a:lnTo>
                  <a:lnTo>
                    <a:pt x="8305" y="1200"/>
                  </a:lnTo>
                  <a:lnTo>
                    <a:pt x="8140" y="989"/>
                  </a:lnTo>
                  <a:lnTo>
                    <a:pt x="7976" y="800"/>
                  </a:lnTo>
                  <a:lnTo>
                    <a:pt x="7787" y="612"/>
                  </a:lnTo>
                  <a:lnTo>
                    <a:pt x="7576" y="447"/>
                  </a:lnTo>
                  <a:lnTo>
                    <a:pt x="7340" y="330"/>
                  </a:lnTo>
                  <a:lnTo>
                    <a:pt x="7105" y="212"/>
                  </a:lnTo>
                  <a:lnTo>
                    <a:pt x="6870" y="118"/>
                  </a:lnTo>
                  <a:lnTo>
                    <a:pt x="6611" y="48"/>
                  </a:lnTo>
                  <a:lnTo>
                    <a:pt x="6329" y="0"/>
                  </a:lnTo>
                  <a:lnTo>
                    <a:pt x="6047" y="0"/>
                  </a:lnTo>
                  <a:lnTo>
                    <a:pt x="60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531811" y="4624547"/>
            <a:ext cx="414868" cy="138323"/>
            <a:chOff x="1514502" y="3113601"/>
            <a:chExt cx="307014" cy="102363"/>
          </a:xfrm>
        </p:grpSpPr>
        <p:sp>
          <p:nvSpPr>
            <p:cNvPr id="125" name="Google Shape;125;p8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extrusionOk="0">
                  <a:moveTo>
                    <a:pt x="754" y="0"/>
                  </a:moveTo>
                  <a:lnTo>
                    <a:pt x="589" y="24"/>
                  </a:lnTo>
                  <a:lnTo>
                    <a:pt x="448" y="71"/>
                  </a:lnTo>
                  <a:lnTo>
                    <a:pt x="330" y="141"/>
                  </a:lnTo>
                  <a:lnTo>
                    <a:pt x="213" y="235"/>
                  </a:lnTo>
                  <a:lnTo>
                    <a:pt x="142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1" y="753"/>
                  </a:lnTo>
                  <a:lnTo>
                    <a:pt x="24" y="894"/>
                  </a:lnTo>
                  <a:lnTo>
                    <a:pt x="71" y="1035"/>
                  </a:lnTo>
                  <a:lnTo>
                    <a:pt x="142" y="1153"/>
                  </a:lnTo>
                  <a:lnTo>
                    <a:pt x="213" y="1270"/>
                  </a:lnTo>
                  <a:lnTo>
                    <a:pt x="330" y="1365"/>
                  </a:lnTo>
                  <a:lnTo>
                    <a:pt x="448" y="1435"/>
                  </a:lnTo>
                  <a:lnTo>
                    <a:pt x="589" y="1482"/>
                  </a:lnTo>
                  <a:lnTo>
                    <a:pt x="3671" y="1482"/>
                  </a:lnTo>
                  <a:lnTo>
                    <a:pt x="3812" y="1435"/>
                  </a:lnTo>
                  <a:lnTo>
                    <a:pt x="3953" y="1365"/>
                  </a:lnTo>
                  <a:lnTo>
                    <a:pt x="4047" y="1270"/>
                  </a:lnTo>
                  <a:lnTo>
                    <a:pt x="4141" y="1153"/>
                  </a:lnTo>
                  <a:lnTo>
                    <a:pt x="4212" y="1035"/>
                  </a:lnTo>
                  <a:lnTo>
                    <a:pt x="4259" y="894"/>
                  </a:lnTo>
                  <a:lnTo>
                    <a:pt x="4282" y="753"/>
                  </a:lnTo>
                  <a:lnTo>
                    <a:pt x="4259" y="588"/>
                  </a:lnTo>
                  <a:lnTo>
                    <a:pt x="4188" y="424"/>
                  </a:lnTo>
                  <a:lnTo>
                    <a:pt x="4141" y="329"/>
                  </a:lnTo>
                  <a:lnTo>
                    <a:pt x="4094" y="259"/>
                  </a:lnTo>
                  <a:lnTo>
                    <a:pt x="3929" y="118"/>
                  </a:lnTo>
                  <a:lnTo>
                    <a:pt x="3835" y="71"/>
                  </a:lnTo>
                  <a:lnTo>
                    <a:pt x="3741" y="47"/>
                  </a:lnTo>
                  <a:lnTo>
                    <a:pt x="3647" y="24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542471" y="3139191"/>
              <a:ext cx="139950" cy="28785"/>
            </a:xfrm>
            <a:custGeom>
              <a:avLst/>
              <a:gdLst/>
              <a:ahLst/>
              <a:cxnLst/>
              <a:rect l="l" t="t" r="r" b="b"/>
              <a:pathLst>
                <a:path w="4118" h="847" extrusionOk="0">
                  <a:moveTo>
                    <a:pt x="683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0" y="424"/>
                  </a:lnTo>
                  <a:lnTo>
                    <a:pt x="71" y="518"/>
                  </a:lnTo>
                  <a:lnTo>
                    <a:pt x="118" y="588"/>
                  </a:lnTo>
                  <a:lnTo>
                    <a:pt x="283" y="729"/>
                  </a:lnTo>
                  <a:lnTo>
                    <a:pt x="377" y="776"/>
                  </a:lnTo>
                  <a:lnTo>
                    <a:pt x="471" y="800"/>
                  </a:lnTo>
                  <a:lnTo>
                    <a:pt x="565" y="823"/>
                  </a:lnTo>
                  <a:lnTo>
                    <a:pt x="683" y="847"/>
                  </a:lnTo>
                  <a:lnTo>
                    <a:pt x="3458" y="847"/>
                  </a:lnTo>
                  <a:lnTo>
                    <a:pt x="3600" y="823"/>
                  </a:lnTo>
                  <a:lnTo>
                    <a:pt x="3741" y="776"/>
                  </a:lnTo>
                  <a:lnTo>
                    <a:pt x="3882" y="706"/>
                  </a:lnTo>
                  <a:lnTo>
                    <a:pt x="3976" y="612"/>
                  </a:lnTo>
                  <a:lnTo>
                    <a:pt x="4070" y="518"/>
                  </a:lnTo>
                  <a:lnTo>
                    <a:pt x="4117" y="424"/>
                  </a:lnTo>
                  <a:lnTo>
                    <a:pt x="4070" y="329"/>
                  </a:lnTo>
                  <a:lnTo>
                    <a:pt x="4023" y="259"/>
                  </a:lnTo>
                  <a:lnTo>
                    <a:pt x="3858" y="118"/>
                  </a:lnTo>
                  <a:lnTo>
                    <a:pt x="3764" y="71"/>
                  </a:lnTo>
                  <a:lnTo>
                    <a:pt x="3670" y="47"/>
                  </a:lnTo>
                  <a:lnTo>
                    <a:pt x="3576" y="24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extrusionOk="0">
                  <a:moveTo>
                    <a:pt x="4281" y="753"/>
                  </a:moveTo>
                  <a:lnTo>
                    <a:pt x="4399" y="777"/>
                  </a:lnTo>
                  <a:lnTo>
                    <a:pt x="4493" y="800"/>
                  </a:lnTo>
                  <a:lnTo>
                    <a:pt x="4587" y="824"/>
                  </a:lnTo>
                  <a:lnTo>
                    <a:pt x="4681" y="871"/>
                  </a:lnTo>
                  <a:lnTo>
                    <a:pt x="4846" y="1012"/>
                  </a:lnTo>
                  <a:lnTo>
                    <a:pt x="4893" y="1082"/>
                  </a:lnTo>
                  <a:lnTo>
                    <a:pt x="4940" y="1177"/>
                  </a:lnTo>
                  <a:lnTo>
                    <a:pt x="5011" y="1341"/>
                  </a:lnTo>
                  <a:lnTo>
                    <a:pt x="5034" y="1506"/>
                  </a:lnTo>
                  <a:lnTo>
                    <a:pt x="5011" y="1647"/>
                  </a:lnTo>
                  <a:lnTo>
                    <a:pt x="4964" y="1788"/>
                  </a:lnTo>
                  <a:lnTo>
                    <a:pt x="4893" y="1906"/>
                  </a:lnTo>
                  <a:lnTo>
                    <a:pt x="4799" y="2023"/>
                  </a:lnTo>
                  <a:lnTo>
                    <a:pt x="4705" y="2118"/>
                  </a:lnTo>
                  <a:lnTo>
                    <a:pt x="4564" y="2188"/>
                  </a:lnTo>
                  <a:lnTo>
                    <a:pt x="4423" y="2235"/>
                  </a:lnTo>
                  <a:lnTo>
                    <a:pt x="1341" y="2235"/>
                  </a:lnTo>
                  <a:lnTo>
                    <a:pt x="1200" y="2188"/>
                  </a:lnTo>
                  <a:lnTo>
                    <a:pt x="1082" y="2118"/>
                  </a:lnTo>
                  <a:lnTo>
                    <a:pt x="965" y="2023"/>
                  </a:lnTo>
                  <a:lnTo>
                    <a:pt x="894" y="1906"/>
                  </a:lnTo>
                  <a:lnTo>
                    <a:pt x="823" y="1788"/>
                  </a:lnTo>
                  <a:lnTo>
                    <a:pt x="776" y="1647"/>
                  </a:lnTo>
                  <a:lnTo>
                    <a:pt x="753" y="1506"/>
                  </a:lnTo>
                  <a:lnTo>
                    <a:pt x="776" y="1341"/>
                  </a:lnTo>
                  <a:lnTo>
                    <a:pt x="823" y="1177"/>
                  </a:lnTo>
                  <a:lnTo>
                    <a:pt x="894" y="1082"/>
                  </a:lnTo>
                  <a:lnTo>
                    <a:pt x="965" y="988"/>
                  </a:lnTo>
                  <a:lnTo>
                    <a:pt x="1082" y="894"/>
                  </a:lnTo>
                  <a:lnTo>
                    <a:pt x="1200" y="824"/>
                  </a:lnTo>
                  <a:lnTo>
                    <a:pt x="1341" y="777"/>
                  </a:lnTo>
                  <a:lnTo>
                    <a:pt x="1506" y="753"/>
                  </a:lnTo>
                  <a:close/>
                  <a:moveTo>
                    <a:pt x="1341" y="0"/>
                  </a:move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fill="none" extrusionOk="0">
                  <a:moveTo>
                    <a:pt x="3529" y="0"/>
                  </a:moveTo>
                  <a:lnTo>
                    <a:pt x="3529" y="0"/>
                  </a:lnTo>
                  <a:lnTo>
                    <a:pt x="3647" y="24"/>
                  </a:lnTo>
                  <a:lnTo>
                    <a:pt x="3741" y="47"/>
                  </a:lnTo>
                  <a:lnTo>
                    <a:pt x="3835" y="71"/>
                  </a:lnTo>
                  <a:lnTo>
                    <a:pt x="3929" y="118"/>
                  </a:lnTo>
                  <a:lnTo>
                    <a:pt x="4094" y="259"/>
                  </a:lnTo>
                  <a:lnTo>
                    <a:pt x="4141" y="329"/>
                  </a:lnTo>
                  <a:lnTo>
                    <a:pt x="4188" y="424"/>
                  </a:lnTo>
                  <a:lnTo>
                    <a:pt x="4188" y="424"/>
                  </a:lnTo>
                  <a:lnTo>
                    <a:pt x="4259" y="588"/>
                  </a:lnTo>
                  <a:lnTo>
                    <a:pt x="4282" y="753"/>
                  </a:lnTo>
                  <a:lnTo>
                    <a:pt x="4282" y="753"/>
                  </a:lnTo>
                  <a:lnTo>
                    <a:pt x="4259" y="894"/>
                  </a:lnTo>
                  <a:lnTo>
                    <a:pt x="4212" y="1035"/>
                  </a:lnTo>
                  <a:lnTo>
                    <a:pt x="4141" y="1153"/>
                  </a:lnTo>
                  <a:lnTo>
                    <a:pt x="4047" y="1270"/>
                  </a:lnTo>
                  <a:lnTo>
                    <a:pt x="4047" y="1270"/>
                  </a:lnTo>
                  <a:lnTo>
                    <a:pt x="3953" y="1365"/>
                  </a:lnTo>
                  <a:lnTo>
                    <a:pt x="3812" y="1435"/>
                  </a:lnTo>
                  <a:lnTo>
                    <a:pt x="3671" y="1482"/>
                  </a:lnTo>
                  <a:lnTo>
                    <a:pt x="3529" y="1482"/>
                  </a:lnTo>
                  <a:lnTo>
                    <a:pt x="754" y="1482"/>
                  </a:lnTo>
                  <a:lnTo>
                    <a:pt x="754" y="1482"/>
                  </a:lnTo>
                  <a:lnTo>
                    <a:pt x="589" y="1482"/>
                  </a:lnTo>
                  <a:lnTo>
                    <a:pt x="448" y="1435"/>
                  </a:lnTo>
                  <a:lnTo>
                    <a:pt x="330" y="1365"/>
                  </a:lnTo>
                  <a:lnTo>
                    <a:pt x="213" y="1270"/>
                  </a:lnTo>
                  <a:lnTo>
                    <a:pt x="142" y="1153"/>
                  </a:lnTo>
                  <a:lnTo>
                    <a:pt x="71" y="1035"/>
                  </a:lnTo>
                  <a:lnTo>
                    <a:pt x="24" y="894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2" y="329"/>
                  </a:lnTo>
                  <a:lnTo>
                    <a:pt x="213" y="235"/>
                  </a:lnTo>
                  <a:lnTo>
                    <a:pt x="213" y="235"/>
                  </a:lnTo>
                  <a:lnTo>
                    <a:pt x="330" y="141"/>
                  </a:lnTo>
                  <a:lnTo>
                    <a:pt x="448" y="71"/>
                  </a:lnTo>
                  <a:lnTo>
                    <a:pt x="589" y="24"/>
                  </a:lnTo>
                  <a:lnTo>
                    <a:pt x="754" y="0"/>
                  </a:lnTo>
                  <a:lnTo>
                    <a:pt x="3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fill="none" extrusionOk="0">
                  <a:moveTo>
                    <a:pt x="4281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41" y="0"/>
                  </a:ln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lnTo>
                    <a:pt x="42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extrusionOk="0">
                  <a:moveTo>
                    <a:pt x="729" y="0"/>
                  </a:moveTo>
                  <a:lnTo>
                    <a:pt x="588" y="24"/>
                  </a:lnTo>
                  <a:lnTo>
                    <a:pt x="447" y="71"/>
                  </a:lnTo>
                  <a:lnTo>
                    <a:pt x="329" y="141"/>
                  </a:lnTo>
                  <a:lnTo>
                    <a:pt x="212" y="235"/>
                  </a:lnTo>
                  <a:lnTo>
                    <a:pt x="141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0" y="753"/>
                  </a:lnTo>
                  <a:lnTo>
                    <a:pt x="0" y="894"/>
                  </a:lnTo>
                  <a:lnTo>
                    <a:pt x="47" y="1035"/>
                  </a:lnTo>
                  <a:lnTo>
                    <a:pt x="118" y="1153"/>
                  </a:lnTo>
                  <a:lnTo>
                    <a:pt x="212" y="1270"/>
                  </a:lnTo>
                  <a:lnTo>
                    <a:pt x="329" y="1365"/>
                  </a:lnTo>
                  <a:lnTo>
                    <a:pt x="447" y="1435"/>
                  </a:lnTo>
                  <a:lnTo>
                    <a:pt x="588" y="1482"/>
                  </a:lnTo>
                  <a:lnTo>
                    <a:pt x="1341" y="1482"/>
                  </a:lnTo>
                  <a:lnTo>
                    <a:pt x="1482" y="1435"/>
                  </a:lnTo>
                  <a:lnTo>
                    <a:pt x="1623" y="1365"/>
                  </a:lnTo>
                  <a:lnTo>
                    <a:pt x="1717" y="1270"/>
                  </a:lnTo>
                  <a:lnTo>
                    <a:pt x="1811" y="1153"/>
                  </a:lnTo>
                  <a:lnTo>
                    <a:pt x="1882" y="1035"/>
                  </a:lnTo>
                  <a:lnTo>
                    <a:pt x="1929" y="894"/>
                  </a:lnTo>
                  <a:lnTo>
                    <a:pt x="1929" y="753"/>
                  </a:lnTo>
                  <a:lnTo>
                    <a:pt x="1929" y="588"/>
                  </a:lnTo>
                  <a:lnTo>
                    <a:pt x="1858" y="424"/>
                  </a:lnTo>
                  <a:lnTo>
                    <a:pt x="1811" y="329"/>
                  </a:lnTo>
                  <a:lnTo>
                    <a:pt x="1741" y="259"/>
                  </a:lnTo>
                  <a:lnTo>
                    <a:pt x="1600" y="118"/>
                  </a:lnTo>
                  <a:lnTo>
                    <a:pt x="1506" y="71"/>
                  </a:lnTo>
                  <a:lnTo>
                    <a:pt x="1412" y="47"/>
                  </a:lnTo>
                  <a:lnTo>
                    <a:pt x="1294" y="24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1731930" y="3139191"/>
              <a:ext cx="60799" cy="28785"/>
            </a:xfrm>
            <a:custGeom>
              <a:avLst/>
              <a:gdLst/>
              <a:ahLst/>
              <a:cxnLst/>
              <a:rect l="l" t="t" r="r" b="b"/>
              <a:pathLst>
                <a:path w="1789" h="847" extrusionOk="0">
                  <a:moveTo>
                    <a:pt x="659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588"/>
                  </a:lnTo>
                  <a:lnTo>
                    <a:pt x="259" y="729"/>
                  </a:lnTo>
                  <a:lnTo>
                    <a:pt x="353" y="776"/>
                  </a:lnTo>
                  <a:lnTo>
                    <a:pt x="448" y="800"/>
                  </a:lnTo>
                  <a:lnTo>
                    <a:pt x="565" y="823"/>
                  </a:lnTo>
                  <a:lnTo>
                    <a:pt x="659" y="847"/>
                  </a:lnTo>
                  <a:lnTo>
                    <a:pt x="1130" y="847"/>
                  </a:lnTo>
                  <a:lnTo>
                    <a:pt x="1271" y="823"/>
                  </a:lnTo>
                  <a:lnTo>
                    <a:pt x="1412" y="776"/>
                  </a:lnTo>
                  <a:lnTo>
                    <a:pt x="1553" y="706"/>
                  </a:lnTo>
                  <a:lnTo>
                    <a:pt x="1647" y="612"/>
                  </a:lnTo>
                  <a:lnTo>
                    <a:pt x="1741" y="518"/>
                  </a:lnTo>
                  <a:lnTo>
                    <a:pt x="1788" y="424"/>
                  </a:lnTo>
                  <a:lnTo>
                    <a:pt x="1741" y="329"/>
                  </a:lnTo>
                  <a:lnTo>
                    <a:pt x="1671" y="259"/>
                  </a:lnTo>
                  <a:lnTo>
                    <a:pt x="1530" y="118"/>
                  </a:lnTo>
                  <a:lnTo>
                    <a:pt x="1436" y="71"/>
                  </a:lnTo>
                  <a:lnTo>
                    <a:pt x="1342" y="47"/>
                  </a:lnTo>
                  <a:lnTo>
                    <a:pt x="1224" y="2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extrusionOk="0">
                  <a:moveTo>
                    <a:pt x="1977" y="753"/>
                  </a:moveTo>
                  <a:lnTo>
                    <a:pt x="2071" y="777"/>
                  </a:lnTo>
                  <a:lnTo>
                    <a:pt x="2189" y="800"/>
                  </a:lnTo>
                  <a:lnTo>
                    <a:pt x="2283" y="824"/>
                  </a:lnTo>
                  <a:lnTo>
                    <a:pt x="2377" y="871"/>
                  </a:lnTo>
                  <a:lnTo>
                    <a:pt x="2518" y="1012"/>
                  </a:lnTo>
                  <a:lnTo>
                    <a:pt x="2588" y="1082"/>
                  </a:lnTo>
                  <a:lnTo>
                    <a:pt x="2635" y="1177"/>
                  </a:lnTo>
                  <a:lnTo>
                    <a:pt x="2706" y="1341"/>
                  </a:lnTo>
                  <a:lnTo>
                    <a:pt x="2706" y="1506"/>
                  </a:lnTo>
                  <a:lnTo>
                    <a:pt x="2706" y="1647"/>
                  </a:lnTo>
                  <a:lnTo>
                    <a:pt x="2659" y="1788"/>
                  </a:lnTo>
                  <a:lnTo>
                    <a:pt x="2588" y="1906"/>
                  </a:lnTo>
                  <a:lnTo>
                    <a:pt x="2494" y="2023"/>
                  </a:lnTo>
                  <a:lnTo>
                    <a:pt x="2400" y="2118"/>
                  </a:lnTo>
                  <a:lnTo>
                    <a:pt x="2259" y="2188"/>
                  </a:lnTo>
                  <a:lnTo>
                    <a:pt x="2118" y="2235"/>
                  </a:lnTo>
                  <a:lnTo>
                    <a:pt x="1365" y="2235"/>
                  </a:lnTo>
                  <a:lnTo>
                    <a:pt x="1224" y="2188"/>
                  </a:lnTo>
                  <a:lnTo>
                    <a:pt x="1106" y="2118"/>
                  </a:lnTo>
                  <a:lnTo>
                    <a:pt x="989" y="2023"/>
                  </a:lnTo>
                  <a:lnTo>
                    <a:pt x="895" y="1906"/>
                  </a:lnTo>
                  <a:lnTo>
                    <a:pt x="824" y="1788"/>
                  </a:lnTo>
                  <a:lnTo>
                    <a:pt x="777" y="1647"/>
                  </a:lnTo>
                  <a:lnTo>
                    <a:pt x="777" y="1506"/>
                  </a:lnTo>
                  <a:lnTo>
                    <a:pt x="801" y="1341"/>
                  </a:lnTo>
                  <a:lnTo>
                    <a:pt x="848" y="1177"/>
                  </a:lnTo>
                  <a:lnTo>
                    <a:pt x="918" y="1082"/>
                  </a:lnTo>
                  <a:lnTo>
                    <a:pt x="989" y="988"/>
                  </a:lnTo>
                  <a:lnTo>
                    <a:pt x="1106" y="894"/>
                  </a:lnTo>
                  <a:lnTo>
                    <a:pt x="1224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0"/>
                  </a:move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fill="none" extrusionOk="0">
                  <a:moveTo>
                    <a:pt x="1200" y="0"/>
                  </a:moveTo>
                  <a:lnTo>
                    <a:pt x="1200" y="0"/>
                  </a:lnTo>
                  <a:lnTo>
                    <a:pt x="1294" y="24"/>
                  </a:lnTo>
                  <a:lnTo>
                    <a:pt x="1412" y="47"/>
                  </a:lnTo>
                  <a:lnTo>
                    <a:pt x="1506" y="71"/>
                  </a:lnTo>
                  <a:lnTo>
                    <a:pt x="1600" y="118"/>
                  </a:lnTo>
                  <a:lnTo>
                    <a:pt x="1741" y="259"/>
                  </a:lnTo>
                  <a:lnTo>
                    <a:pt x="1811" y="329"/>
                  </a:lnTo>
                  <a:lnTo>
                    <a:pt x="1858" y="424"/>
                  </a:lnTo>
                  <a:lnTo>
                    <a:pt x="1858" y="424"/>
                  </a:lnTo>
                  <a:lnTo>
                    <a:pt x="1929" y="588"/>
                  </a:lnTo>
                  <a:lnTo>
                    <a:pt x="1929" y="753"/>
                  </a:lnTo>
                  <a:lnTo>
                    <a:pt x="1929" y="753"/>
                  </a:lnTo>
                  <a:lnTo>
                    <a:pt x="1929" y="894"/>
                  </a:lnTo>
                  <a:lnTo>
                    <a:pt x="1882" y="1035"/>
                  </a:lnTo>
                  <a:lnTo>
                    <a:pt x="1811" y="1153"/>
                  </a:lnTo>
                  <a:lnTo>
                    <a:pt x="1717" y="1270"/>
                  </a:lnTo>
                  <a:lnTo>
                    <a:pt x="1717" y="1270"/>
                  </a:lnTo>
                  <a:lnTo>
                    <a:pt x="1623" y="1365"/>
                  </a:lnTo>
                  <a:lnTo>
                    <a:pt x="1482" y="1435"/>
                  </a:lnTo>
                  <a:lnTo>
                    <a:pt x="1341" y="1482"/>
                  </a:lnTo>
                  <a:lnTo>
                    <a:pt x="1200" y="1482"/>
                  </a:lnTo>
                  <a:lnTo>
                    <a:pt x="729" y="1482"/>
                  </a:lnTo>
                  <a:lnTo>
                    <a:pt x="729" y="1482"/>
                  </a:lnTo>
                  <a:lnTo>
                    <a:pt x="588" y="1482"/>
                  </a:lnTo>
                  <a:lnTo>
                    <a:pt x="447" y="1435"/>
                  </a:lnTo>
                  <a:lnTo>
                    <a:pt x="329" y="1365"/>
                  </a:lnTo>
                  <a:lnTo>
                    <a:pt x="212" y="1270"/>
                  </a:lnTo>
                  <a:lnTo>
                    <a:pt x="118" y="1153"/>
                  </a:lnTo>
                  <a:lnTo>
                    <a:pt x="47" y="1035"/>
                  </a:lnTo>
                  <a:lnTo>
                    <a:pt x="0" y="894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1" y="329"/>
                  </a:lnTo>
                  <a:lnTo>
                    <a:pt x="212" y="235"/>
                  </a:lnTo>
                  <a:lnTo>
                    <a:pt x="212" y="235"/>
                  </a:lnTo>
                  <a:lnTo>
                    <a:pt x="329" y="141"/>
                  </a:lnTo>
                  <a:lnTo>
                    <a:pt x="447" y="71"/>
                  </a:lnTo>
                  <a:lnTo>
                    <a:pt x="588" y="24"/>
                  </a:lnTo>
                  <a:lnTo>
                    <a:pt x="729" y="0"/>
                  </a:lnTo>
                  <a:lnTo>
                    <a:pt x="12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fill="none" extrusionOk="0">
                  <a:moveTo>
                    <a:pt x="1977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65" y="0"/>
                  </a:ln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lnTo>
                    <a:pt x="19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/>
          <p:nvPr/>
        </p:nvSpPr>
        <p:spPr>
          <a:xfrm>
            <a:off x="5321125" y="1002589"/>
            <a:ext cx="3109658" cy="3138321"/>
          </a:xfrm>
          <a:custGeom>
            <a:avLst/>
            <a:gdLst/>
            <a:ahLst/>
            <a:cxnLst/>
            <a:rect l="l" t="t" r="r" b="b"/>
            <a:pathLst>
              <a:path w="38699" h="38722" extrusionOk="0">
                <a:moveTo>
                  <a:pt x="19361" y="0"/>
                </a:moveTo>
                <a:lnTo>
                  <a:pt x="18350" y="24"/>
                </a:lnTo>
                <a:lnTo>
                  <a:pt x="17362" y="94"/>
                </a:lnTo>
                <a:lnTo>
                  <a:pt x="16397" y="235"/>
                </a:lnTo>
                <a:lnTo>
                  <a:pt x="15456" y="400"/>
                </a:lnTo>
                <a:lnTo>
                  <a:pt x="14515" y="612"/>
                </a:lnTo>
                <a:lnTo>
                  <a:pt x="13598" y="871"/>
                </a:lnTo>
                <a:lnTo>
                  <a:pt x="12704" y="1176"/>
                </a:lnTo>
                <a:lnTo>
                  <a:pt x="11810" y="1529"/>
                </a:lnTo>
                <a:lnTo>
                  <a:pt x="10963" y="1906"/>
                </a:lnTo>
                <a:lnTo>
                  <a:pt x="10116" y="2329"/>
                </a:lnTo>
                <a:lnTo>
                  <a:pt x="9316" y="2800"/>
                </a:lnTo>
                <a:lnTo>
                  <a:pt x="8517" y="3317"/>
                </a:lnTo>
                <a:lnTo>
                  <a:pt x="7764" y="3858"/>
                </a:lnTo>
                <a:lnTo>
                  <a:pt x="7034" y="4423"/>
                </a:lnTo>
                <a:lnTo>
                  <a:pt x="6329" y="5034"/>
                </a:lnTo>
                <a:lnTo>
                  <a:pt x="5670" y="5670"/>
                </a:lnTo>
                <a:lnTo>
                  <a:pt x="5011" y="6352"/>
                </a:lnTo>
                <a:lnTo>
                  <a:pt x="4423" y="7034"/>
                </a:lnTo>
                <a:lnTo>
                  <a:pt x="3835" y="7787"/>
                </a:lnTo>
                <a:lnTo>
                  <a:pt x="3294" y="8540"/>
                </a:lnTo>
                <a:lnTo>
                  <a:pt x="2800" y="9316"/>
                </a:lnTo>
                <a:lnTo>
                  <a:pt x="2330" y="10139"/>
                </a:lnTo>
                <a:lnTo>
                  <a:pt x="1906" y="10963"/>
                </a:lnTo>
                <a:lnTo>
                  <a:pt x="1506" y="11833"/>
                </a:lnTo>
                <a:lnTo>
                  <a:pt x="1177" y="12703"/>
                </a:lnTo>
                <a:lnTo>
                  <a:pt x="871" y="13597"/>
                </a:lnTo>
                <a:lnTo>
                  <a:pt x="612" y="14515"/>
                </a:lnTo>
                <a:lnTo>
                  <a:pt x="377" y="15456"/>
                </a:lnTo>
                <a:lnTo>
                  <a:pt x="212" y="16420"/>
                </a:lnTo>
                <a:lnTo>
                  <a:pt x="95" y="17385"/>
                </a:lnTo>
                <a:lnTo>
                  <a:pt x="24" y="18373"/>
                </a:lnTo>
                <a:lnTo>
                  <a:pt x="1" y="19361"/>
                </a:lnTo>
                <a:lnTo>
                  <a:pt x="24" y="20349"/>
                </a:lnTo>
                <a:lnTo>
                  <a:pt x="95" y="21337"/>
                </a:lnTo>
                <a:lnTo>
                  <a:pt x="212" y="22301"/>
                </a:lnTo>
                <a:lnTo>
                  <a:pt x="377" y="23266"/>
                </a:lnTo>
                <a:lnTo>
                  <a:pt x="612" y="24207"/>
                </a:lnTo>
                <a:lnTo>
                  <a:pt x="871" y="25124"/>
                </a:lnTo>
                <a:lnTo>
                  <a:pt x="1177" y="26018"/>
                </a:lnTo>
                <a:lnTo>
                  <a:pt x="1506" y="26889"/>
                </a:lnTo>
                <a:lnTo>
                  <a:pt x="1906" y="27759"/>
                </a:lnTo>
                <a:lnTo>
                  <a:pt x="2330" y="28582"/>
                </a:lnTo>
                <a:lnTo>
                  <a:pt x="2800" y="29406"/>
                </a:lnTo>
                <a:lnTo>
                  <a:pt x="3294" y="30182"/>
                </a:lnTo>
                <a:lnTo>
                  <a:pt x="3835" y="30935"/>
                </a:lnTo>
                <a:lnTo>
                  <a:pt x="4423" y="31664"/>
                </a:lnTo>
                <a:lnTo>
                  <a:pt x="5011" y="32370"/>
                </a:lnTo>
                <a:lnTo>
                  <a:pt x="5670" y="33052"/>
                </a:lnTo>
                <a:lnTo>
                  <a:pt x="6329" y="33687"/>
                </a:lnTo>
                <a:lnTo>
                  <a:pt x="7034" y="34299"/>
                </a:lnTo>
                <a:lnTo>
                  <a:pt x="7764" y="34863"/>
                </a:lnTo>
                <a:lnTo>
                  <a:pt x="8517" y="35404"/>
                </a:lnTo>
                <a:lnTo>
                  <a:pt x="9316" y="35922"/>
                </a:lnTo>
                <a:lnTo>
                  <a:pt x="10116" y="36369"/>
                </a:lnTo>
                <a:lnTo>
                  <a:pt x="10963" y="36816"/>
                </a:lnTo>
                <a:lnTo>
                  <a:pt x="11810" y="37192"/>
                </a:lnTo>
                <a:lnTo>
                  <a:pt x="12704" y="37545"/>
                </a:lnTo>
                <a:lnTo>
                  <a:pt x="13598" y="37851"/>
                </a:lnTo>
                <a:lnTo>
                  <a:pt x="14515" y="38110"/>
                </a:lnTo>
                <a:lnTo>
                  <a:pt x="15456" y="38321"/>
                </a:lnTo>
                <a:lnTo>
                  <a:pt x="16397" y="38486"/>
                </a:lnTo>
                <a:lnTo>
                  <a:pt x="17362" y="38627"/>
                </a:lnTo>
                <a:lnTo>
                  <a:pt x="18350" y="38698"/>
                </a:lnTo>
                <a:lnTo>
                  <a:pt x="19361" y="38721"/>
                </a:lnTo>
                <a:lnTo>
                  <a:pt x="20349" y="38698"/>
                </a:lnTo>
                <a:lnTo>
                  <a:pt x="21337" y="38627"/>
                </a:lnTo>
                <a:lnTo>
                  <a:pt x="22302" y="38486"/>
                </a:lnTo>
                <a:lnTo>
                  <a:pt x="23243" y="38321"/>
                </a:lnTo>
                <a:lnTo>
                  <a:pt x="24184" y="38110"/>
                </a:lnTo>
                <a:lnTo>
                  <a:pt x="25101" y="37851"/>
                </a:lnTo>
                <a:lnTo>
                  <a:pt x="25995" y="37545"/>
                </a:lnTo>
                <a:lnTo>
                  <a:pt x="26889" y="37192"/>
                </a:lnTo>
                <a:lnTo>
                  <a:pt x="27736" y="36816"/>
                </a:lnTo>
                <a:lnTo>
                  <a:pt x="28583" y="36369"/>
                </a:lnTo>
                <a:lnTo>
                  <a:pt x="29383" y="35922"/>
                </a:lnTo>
                <a:lnTo>
                  <a:pt x="30182" y="35404"/>
                </a:lnTo>
                <a:lnTo>
                  <a:pt x="30935" y="34863"/>
                </a:lnTo>
                <a:lnTo>
                  <a:pt x="31664" y="34299"/>
                </a:lnTo>
                <a:lnTo>
                  <a:pt x="32370" y="33687"/>
                </a:lnTo>
                <a:lnTo>
                  <a:pt x="33029" y="33052"/>
                </a:lnTo>
                <a:lnTo>
                  <a:pt x="33688" y="32370"/>
                </a:lnTo>
                <a:lnTo>
                  <a:pt x="34299" y="31664"/>
                </a:lnTo>
                <a:lnTo>
                  <a:pt x="34864" y="30935"/>
                </a:lnTo>
                <a:lnTo>
                  <a:pt x="35405" y="30182"/>
                </a:lnTo>
                <a:lnTo>
                  <a:pt x="35899" y="29406"/>
                </a:lnTo>
                <a:lnTo>
                  <a:pt x="36369" y="28582"/>
                </a:lnTo>
                <a:lnTo>
                  <a:pt x="36793" y="27759"/>
                </a:lnTo>
                <a:lnTo>
                  <a:pt x="37193" y="26889"/>
                </a:lnTo>
                <a:lnTo>
                  <a:pt x="37522" y="26018"/>
                </a:lnTo>
                <a:lnTo>
                  <a:pt x="37828" y="25124"/>
                </a:lnTo>
                <a:lnTo>
                  <a:pt x="38110" y="24207"/>
                </a:lnTo>
                <a:lnTo>
                  <a:pt x="38322" y="23266"/>
                </a:lnTo>
                <a:lnTo>
                  <a:pt x="38486" y="22301"/>
                </a:lnTo>
                <a:lnTo>
                  <a:pt x="38604" y="21337"/>
                </a:lnTo>
                <a:lnTo>
                  <a:pt x="38675" y="20349"/>
                </a:lnTo>
                <a:lnTo>
                  <a:pt x="38698" y="19361"/>
                </a:lnTo>
                <a:lnTo>
                  <a:pt x="38675" y="18373"/>
                </a:lnTo>
                <a:lnTo>
                  <a:pt x="38604" y="17385"/>
                </a:lnTo>
                <a:lnTo>
                  <a:pt x="38486" y="16420"/>
                </a:lnTo>
                <a:lnTo>
                  <a:pt x="38322" y="15456"/>
                </a:lnTo>
                <a:lnTo>
                  <a:pt x="38110" y="14515"/>
                </a:lnTo>
                <a:lnTo>
                  <a:pt x="37828" y="13597"/>
                </a:lnTo>
                <a:lnTo>
                  <a:pt x="37522" y="12703"/>
                </a:lnTo>
                <a:lnTo>
                  <a:pt x="37193" y="11833"/>
                </a:lnTo>
                <a:lnTo>
                  <a:pt x="36793" y="10963"/>
                </a:lnTo>
                <a:lnTo>
                  <a:pt x="36369" y="10139"/>
                </a:lnTo>
                <a:lnTo>
                  <a:pt x="35899" y="9316"/>
                </a:lnTo>
                <a:lnTo>
                  <a:pt x="35405" y="8540"/>
                </a:lnTo>
                <a:lnTo>
                  <a:pt x="34864" y="7787"/>
                </a:lnTo>
                <a:lnTo>
                  <a:pt x="34299" y="7034"/>
                </a:lnTo>
                <a:lnTo>
                  <a:pt x="33688" y="6352"/>
                </a:lnTo>
                <a:lnTo>
                  <a:pt x="33029" y="5670"/>
                </a:lnTo>
                <a:lnTo>
                  <a:pt x="32370" y="5034"/>
                </a:lnTo>
                <a:lnTo>
                  <a:pt x="31664" y="4423"/>
                </a:lnTo>
                <a:lnTo>
                  <a:pt x="30935" y="3858"/>
                </a:lnTo>
                <a:lnTo>
                  <a:pt x="30182" y="3317"/>
                </a:lnTo>
                <a:lnTo>
                  <a:pt x="29383" y="2800"/>
                </a:lnTo>
                <a:lnTo>
                  <a:pt x="28583" y="2329"/>
                </a:lnTo>
                <a:lnTo>
                  <a:pt x="27736" y="1906"/>
                </a:lnTo>
                <a:lnTo>
                  <a:pt x="26889" y="1529"/>
                </a:lnTo>
                <a:lnTo>
                  <a:pt x="25995" y="1176"/>
                </a:lnTo>
                <a:lnTo>
                  <a:pt x="25101" y="871"/>
                </a:lnTo>
                <a:lnTo>
                  <a:pt x="24184" y="612"/>
                </a:lnTo>
                <a:lnTo>
                  <a:pt x="23243" y="400"/>
                </a:lnTo>
                <a:lnTo>
                  <a:pt x="22302" y="235"/>
                </a:lnTo>
                <a:lnTo>
                  <a:pt x="21337" y="94"/>
                </a:lnTo>
                <a:lnTo>
                  <a:pt x="20349" y="24"/>
                </a:lnTo>
                <a:lnTo>
                  <a:pt x="19361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855900" y="1158675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8474507" y="4297003"/>
            <a:ext cx="326500" cy="331248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4553693" y="47328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8287043" y="67728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484471" y="4362846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721525" y="1083338"/>
            <a:ext cx="3502200" cy="13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subTitle" idx="1"/>
          </p:nvPr>
        </p:nvSpPr>
        <p:spPr>
          <a:xfrm>
            <a:off x="721525" y="2582250"/>
            <a:ext cx="3888600" cy="14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/>
          <p:nvPr/>
        </p:nvSpPr>
        <p:spPr>
          <a:xfrm>
            <a:off x="2207350" y="856100"/>
            <a:ext cx="914895" cy="881399"/>
          </a:xfrm>
          <a:custGeom>
            <a:avLst/>
            <a:gdLst/>
            <a:ahLst/>
            <a:cxnLst/>
            <a:rect l="l" t="t" r="r" b="b"/>
            <a:pathLst>
              <a:path w="12210" h="12234" extrusionOk="0">
                <a:moveTo>
                  <a:pt x="6093" y="0"/>
                </a:moveTo>
                <a:lnTo>
                  <a:pt x="5787" y="24"/>
                </a:lnTo>
                <a:lnTo>
                  <a:pt x="5482" y="47"/>
                </a:lnTo>
                <a:lnTo>
                  <a:pt x="5176" y="71"/>
                </a:lnTo>
                <a:lnTo>
                  <a:pt x="4870" y="142"/>
                </a:lnTo>
                <a:lnTo>
                  <a:pt x="4564" y="212"/>
                </a:lnTo>
                <a:lnTo>
                  <a:pt x="4282" y="283"/>
                </a:lnTo>
                <a:lnTo>
                  <a:pt x="3999" y="377"/>
                </a:lnTo>
                <a:lnTo>
                  <a:pt x="3717" y="494"/>
                </a:lnTo>
                <a:lnTo>
                  <a:pt x="3458" y="612"/>
                </a:lnTo>
                <a:lnTo>
                  <a:pt x="3200" y="753"/>
                </a:lnTo>
                <a:lnTo>
                  <a:pt x="2941" y="894"/>
                </a:lnTo>
                <a:lnTo>
                  <a:pt x="2682" y="1059"/>
                </a:lnTo>
                <a:lnTo>
                  <a:pt x="2212" y="1412"/>
                </a:lnTo>
                <a:lnTo>
                  <a:pt x="1788" y="1788"/>
                </a:lnTo>
                <a:lnTo>
                  <a:pt x="1388" y="2235"/>
                </a:lnTo>
                <a:lnTo>
                  <a:pt x="1035" y="2706"/>
                </a:lnTo>
                <a:lnTo>
                  <a:pt x="871" y="2941"/>
                </a:lnTo>
                <a:lnTo>
                  <a:pt x="730" y="3200"/>
                </a:lnTo>
                <a:lnTo>
                  <a:pt x="588" y="3458"/>
                </a:lnTo>
                <a:lnTo>
                  <a:pt x="471" y="3741"/>
                </a:lnTo>
                <a:lnTo>
                  <a:pt x="353" y="4023"/>
                </a:lnTo>
                <a:lnTo>
                  <a:pt x="259" y="4305"/>
                </a:lnTo>
                <a:lnTo>
                  <a:pt x="189" y="4588"/>
                </a:lnTo>
                <a:lnTo>
                  <a:pt x="118" y="4893"/>
                </a:lnTo>
                <a:lnTo>
                  <a:pt x="71" y="5176"/>
                </a:lnTo>
                <a:lnTo>
                  <a:pt x="24" y="5482"/>
                </a:lnTo>
                <a:lnTo>
                  <a:pt x="0" y="5811"/>
                </a:lnTo>
                <a:lnTo>
                  <a:pt x="0" y="6117"/>
                </a:lnTo>
                <a:lnTo>
                  <a:pt x="0" y="6423"/>
                </a:lnTo>
                <a:lnTo>
                  <a:pt x="24" y="6752"/>
                </a:lnTo>
                <a:lnTo>
                  <a:pt x="71" y="7058"/>
                </a:lnTo>
                <a:lnTo>
                  <a:pt x="118" y="7340"/>
                </a:lnTo>
                <a:lnTo>
                  <a:pt x="189" y="7646"/>
                </a:lnTo>
                <a:lnTo>
                  <a:pt x="259" y="7928"/>
                </a:lnTo>
                <a:lnTo>
                  <a:pt x="353" y="8210"/>
                </a:lnTo>
                <a:lnTo>
                  <a:pt x="471" y="8493"/>
                </a:lnTo>
                <a:lnTo>
                  <a:pt x="588" y="8775"/>
                </a:lnTo>
                <a:lnTo>
                  <a:pt x="730" y="9034"/>
                </a:lnTo>
                <a:lnTo>
                  <a:pt x="871" y="9293"/>
                </a:lnTo>
                <a:lnTo>
                  <a:pt x="1035" y="9528"/>
                </a:lnTo>
                <a:lnTo>
                  <a:pt x="1388" y="9998"/>
                </a:lnTo>
                <a:lnTo>
                  <a:pt x="1788" y="10445"/>
                </a:lnTo>
                <a:lnTo>
                  <a:pt x="2212" y="10822"/>
                </a:lnTo>
                <a:lnTo>
                  <a:pt x="2682" y="11174"/>
                </a:lnTo>
                <a:lnTo>
                  <a:pt x="2941" y="11339"/>
                </a:lnTo>
                <a:lnTo>
                  <a:pt x="3200" y="11480"/>
                </a:lnTo>
                <a:lnTo>
                  <a:pt x="3458" y="11621"/>
                </a:lnTo>
                <a:lnTo>
                  <a:pt x="3717" y="11739"/>
                </a:lnTo>
                <a:lnTo>
                  <a:pt x="3999" y="11857"/>
                </a:lnTo>
                <a:lnTo>
                  <a:pt x="4282" y="11951"/>
                </a:lnTo>
                <a:lnTo>
                  <a:pt x="4564" y="12045"/>
                </a:lnTo>
                <a:lnTo>
                  <a:pt x="4870" y="12092"/>
                </a:lnTo>
                <a:lnTo>
                  <a:pt x="5176" y="12162"/>
                </a:lnTo>
                <a:lnTo>
                  <a:pt x="5482" y="12186"/>
                </a:lnTo>
                <a:lnTo>
                  <a:pt x="5787" y="12210"/>
                </a:lnTo>
                <a:lnTo>
                  <a:pt x="6093" y="12233"/>
                </a:lnTo>
                <a:lnTo>
                  <a:pt x="6422" y="12210"/>
                </a:lnTo>
                <a:lnTo>
                  <a:pt x="6728" y="12186"/>
                </a:lnTo>
                <a:lnTo>
                  <a:pt x="7034" y="12162"/>
                </a:lnTo>
                <a:lnTo>
                  <a:pt x="7340" y="12092"/>
                </a:lnTo>
                <a:lnTo>
                  <a:pt x="7622" y="12045"/>
                </a:lnTo>
                <a:lnTo>
                  <a:pt x="7905" y="11951"/>
                </a:lnTo>
                <a:lnTo>
                  <a:pt x="8210" y="11857"/>
                </a:lnTo>
                <a:lnTo>
                  <a:pt x="8469" y="11739"/>
                </a:lnTo>
                <a:lnTo>
                  <a:pt x="8751" y="11621"/>
                </a:lnTo>
                <a:lnTo>
                  <a:pt x="9010" y="11480"/>
                </a:lnTo>
                <a:lnTo>
                  <a:pt x="9269" y="11339"/>
                </a:lnTo>
                <a:lnTo>
                  <a:pt x="9504" y="11174"/>
                </a:lnTo>
                <a:lnTo>
                  <a:pt x="9975" y="10822"/>
                </a:lnTo>
                <a:lnTo>
                  <a:pt x="10422" y="10445"/>
                </a:lnTo>
                <a:lnTo>
                  <a:pt x="10822" y="9998"/>
                </a:lnTo>
                <a:lnTo>
                  <a:pt x="11174" y="9528"/>
                </a:lnTo>
                <a:lnTo>
                  <a:pt x="11316" y="9293"/>
                </a:lnTo>
                <a:lnTo>
                  <a:pt x="11480" y="9034"/>
                </a:lnTo>
                <a:lnTo>
                  <a:pt x="11598" y="8775"/>
                </a:lnTo>
                <a:lnTo>
                  <a:pt x="11715" y="8493"/>
                </a:lnTo>
                <a:lnTo>
                  <a:pt x="11833" y="8210"/>
                </a:lnTo>
                <a:lnTo>
                  <a:pt x="11927" y="7928"/>
                </a:lnTo>
                <a:lnTo>
                  <a:pt x="12021" y="7646"/>
                </a:lnTo>
                <a:lnTo>
                  <a:pt x="12092" y="7340"/>
                </a:lnTo>
                <a:lnTo>
                  <a:pt x="12139" y="7058"/>
                </a:lnTo>
                <a:lnTo>
                  <a:pt x="12186" y="6752"/>
                </a:lnTo>
                <a:lnTo>
                  <a:pt x="12209" y="6423"/>
                </a:lnTo>
                <a:lnTo>
                  <a:pt x="12209" y="6117"/>
                </a:lnTo>
                <a:lnTo>
                  <a:pt x="12209" y="5811"/>
                </a:lnTo>
                <a:lnTo>
                  <a:pt x="12186" y="5482"/>
                </a:lnTo>
                <a:lnTo>
                  <a:pt x="12139" y="5176"/>
                </a:lnTo>
                <a:lnTo>
                  <a:pt x="12092" y="4893"/>
                </a:lnTo>
                <a:lnTo>
                  <a:pt x="12021" y="4588"/>
                </a:lnTo>
                <a:lnTo>
                  <a:pt x="11927" y="4305"/>
                </a:lnTo>
                <a:lnTo>
                  <a:pt x="11833" y="4023"/>
                </a:lnTo>
                <a:lnTo>
                  <a:pt x="11715" y="3741"/>
                </a:lnTo>
                <a:lnTo>
                  <a:pt x="11598" y="3458"/>
                </a:lnTo>
                <a:lnTo>
                  <a:pt x="11480" y="3200"/>
                </a:lnTo>
                <a:lnTo>
                  <a:pt x="11316" y="2941"/>
                </a:lnTo>
                <a:lnTo>
                  <a:pt x="11174" y="2706"/>
                </a:lnTo>
                <a:lnTo>
                  <a:pt x="10822" y="2235"/>
                </a:lnTo>
                <a:lnTo>
                  <a:pt x="10422" y="1788"/>
                </a:lnTo>
                <a:lnTo>
                  <a:pt x="9975" y="1412"/>
                </a:lnTo>
                <a:lnTo>
                  <a:pt x="9504" y="1059"/>
                </a:lnTo>
                <a:lnTo>
                  <a:pt x="9269" y="894"/>
                </a:lnTo>
                <a:lnTo>
                  <a:pt x="9010" y="753"/>
                </a:lnTo>
                <a:lnTo>
                  <a:pt x="8751" y="612"/>
                </a:lnTo>
                <a:lnTo>
                  <a:pt x="8469" y="494"/>
                </a:lnTo>
                <a:lnTo>
                  <a:pt x="8210" y="377"/>
                </a:lnTo>
                <a:lnTo>
                  <a:pt x="7905" y="283"/>
                </a:lnTo>
                <a:lnTo>
                  <a:pt x="7622" y="212"/>
                </a:lnTo>
                <a:lnTo>
                  <a:pt x="7340" y="142"/>
                </a:lnTo>
                <a:lnTo>
                  <a:pt x="7034" y="71"/>
                </a:lnTo>
                <a:lnTo>
                  <a:pt x="6728" y="47"/>
                </a:lnTo>
                <a:lnTo>
                  <a:pt x="6422" y="24"/>
                </a:lnTo>
                <a:lnTo>
                  <a:pt x="6093" y="0"/>
                </a:lnTo>
                <a:close/>
              </a:path>
            </a:pathLst>
          </a:custGeom>
          <a:solidFill>
            <a:srgbClr val="E4EC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body" idx="1"/>
          </p:nvPr>
        </p:nvSpPr>
        <p:spPr>
          <a:xfrm>
            <a:off x="713225" y="822950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713224" y="1737500"/>
            <a:ext cx="235754" cy="239179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6048694" y="1888139"/>
            <a:ext cx="287468" cy="291306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"/>
          <p:cNvSpPr/>
          <p:nvPr/>
        </p:nvSpPr>
        <p:spPr>
          <a:xfrm flipH="1">
            <a:off x="8243133" y="886290"/>
            <a:ext cx="472080" cy="478402"/>
          </a:xfrm>
          <a:custGeom>
            <a:avLst/>
            <a:gdLst/>
            <a:ahLst/>
            <a:cxnLst/>
            <a:rect l="l" t="t" r="r" b="b"/>
            <a:pathLst>
              <a:path w="3977" h="3953" extrusionOk="0">
                <a:moveTo>
                  <a:pt x="1788" y="1"/>
                </a:moveTo>
                <a:lnTo>
                  <a:pt x="1600" y="24"/>
                </a:lnTo>
                <a:lnTo>
                  <a:pt x="1388" y="95"/>
                </a:lnTo>
                <a:lnTo>
                  <a:pt x="1224" y="142"/>
                </a:lnTo>
                <a:lnTo>
                  <a:pt x="1036" y="236"/>
                </a:lnTo>
                <a:lnTo>
                  <a:pt x="894" y="330"/>
                </a:lnTo>
                <a:lnTo>
                  <a:pt x="730" y="448"/>
                </a:lnTo>
                <a:lnTo>
                  <a:pt x="589" y="565"/>
                </a:lnTo>
                <a:lnTo>
                  <a:pt x="471" y="706"/>
                </a:lnTo>
                <a:lnTo>
                  <a:pt x="353" y="871"/>
                </a:lnTo>
                <a:lnTo>
                  <a:pt x="259" y="1036"/>
                </a:lnTo>
                <a:lnTo>
                  <a:pt x="165" y="1200"/>
                </a:lnTo>
                <a:lnTo>
                  <a:pt x="95" y="1389"/>
                </a:lnTo>
                <a:lnTo>
                  <a:pt x="48" y="1577"/>
                </a:lnTo>
                <a:lnTo>
                  <a:pt x="24" y="1765"/>
                </a:lnTo>
                <a:lnTo>
                  <a:pt x="0" y="1977"/>
                </a:lnTo>
                <a:lnTo>
                  <a:pt x="24" y="2165"/>
                </a:lnTo>
                <a:lnTo>
                  <a:pt x="48" y="2377"/>
                </a:lnTo>
                <a:lnTo>
                  <a:pt x="95" y="2565"/>
                </a:lnTo>
                <a:lnTo>
                  <a:pt x="165" y="2753"/>
                </a:lnTo>
                <a:lnTo>
                  <a:pt x="259" y="2918"/>
                </a:lnTo>
                <a:lnTo>
                  <a:pt x="353" y="3082"/>
                </a:lnTo>
                <a:lnTo>
                  <a:pt x="471" y="3223"/>
                </a:lnTo>
                <a:lnTo>
                  <a:pt x="589" y="3365"/>
                </a:lnTo>
                <a:lnTo>
                  <a:pt x="730" y="3506"/>
                </a:lnTo>
                <a:lnTo>
                  <a:pt x="894" y="3623"/>
                </a:lnTo>
                <a:lnTo>
                  <a:pt x="1036" y="3717"/>
                </a:lnTo>
                <a:lnTo>
                  <a:pt x="1224" y="3788"/>
                </a:lnTo>
                <a:lnTo>
                  <a:pt x="1388" y="3859"/>
                </a:lnTo>
                <a:lnTo>
                  <a:pt x="1600" y="3906"/>
                </a:lnTo>
                <a:lnTo>
                  <a:pt x="1788" y="3929"/>
                </a:lnTo>
                <a:lnTo>
                  <a:pt x="1977" y="3953"/>
                </a:lnTo>
                <a:lnTo>
                  <a:pt x="2188" y="3929"/>
                </a:lnTo>
                <a:lnTo>
                  <a:pt x="2376" y="3906"/>
                </a:lnTo>
                <a:lnTo>
                  <a:pt x="2565" y="3859"/>
                </a:lnTo>
                <a:lnTo>
                  <a:pt x="2753" y="3788"/>
                </a:lnTo>
                <a:lnTo>
                  <a:pt x="2941" y="3717"/>
                </a:lnTo>
                <a:lnTo>
                  <a:pt x="3082" y="3623"/>
                </a:lnTo>
                <a:lnTo>
                  <a:pt x="3247" y="3506"/>
                </a:lnTo>
                <a:lnTo>
                  <a:pt x="3388" y="3365"/>
                </a:lnTo>
                <a:lnTo>
                  <a:pt x="3506" y="3223"/>
                </a:lnTo>
                <a:lnTo>
                  <a:pt x="3623" y="3082"/>
                </a:lnTo>
                <a:lnTo>
                  <a:pt x="3717" y="2918"/>
                </a:lnTo>
                <a:lnTo>
                  <a:pt x="3811" y="2753"/>
                </a:lnTo>
                <a:lnTo>
                  <a:pt x="3882" y="2565"/>
                </a:lnTo>
                <a:lnTo>
                  <a:pt x="3929" y="2377"/>
                </a:lnTo>
                <a:lnTo>
                  <a:pt x="3953" y="2165"/>
                </a:lnTo>
                <a:lnTo>
                  <a:pt x="3976" y="1977"/>
                </a:lnTo>
                <a:lnTo>
                  <a:pt x="3953" y="1765"/>
                </a:lnTo>
                <a:lnTo>
                  <a:pt x="3929" y="1577"/>
                </a:lnTo>
                <a:lnTo>
                  <a:pt x="3882" y="1389"/>
                </a:lnTo>
                <a:lnTo>
                  <a:pt x="3811" y="1200"/>
                </a:lnTo>
                <a:lnTo>
                  <a:pt x="3717" y="1036"/>
                </a:lnTo>
                <a:lnTo>
                  <a:pt x="3623" y="871"/>
                </a:lnTo>
                <a:lnTo>
                  <a:pt x="3506" y="706"/>
                </a:lnTo>
                <a:lnTo>
                  <a:pt x="3388" y="565"/>
                </a:lnTo>
                <a:lnTo>
                  <a:pt x="3247" y="448"/>
                </a:lnTo>
                <a:lnTo>
                  <a:pt x="3082" y="330"/>
                </a:lnTo>
                <a:lnTo>
                  <a:pt x="2941" y="236"/>
                </a:lnTo>
                <a:lnTo>
                  <a:pt x="2753" y="142"/>
                </a:lnTo>
                <a:lnTo>
                  <a:pt x="2565" y="95"/>
                </a:lnTo>
                <a:lnTo>
                  <a:pt x="2376" y="24"/>
                </a:lnTo>
                <a:lnTo>
                  <a:pt x="218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"/>
          <p:cNvSpPr/>
          <p:nvPr/>
        </p:nvSpPr>
        <p:spPr>
          <a:xfrm flipH="1">
            <a:off x="7362424" y="419913"/>
            <a:ext cx="235754" cy="239179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"/>
          <p:cNvSpPr/>
          <p:nvPr/>
        </p:nvSpPr>
        <p:spPr>
          <a:xfrm flipH="1">
            <a:off x="1069843" y="444800"/>
            <a:ext cx="405412" cy="411304"/>
          </a:xfrm>
          <a:custGeom>
            <a:avLst/>
            <a:gdLst/>
            <a:ahLst/>
            <a:cxnLst/>
            <a:rect l="l" t="t" r="r" b="b"/>
            <a:pathLst>
              <a:path w="4517" h="4495" extrusionOk="0">
                <a:moveTo>
                  <a:pt x="2023" y="1"/>
                </a:moveTo>
                <a:lnTo>
                  <a:pt x="1812" y="48"/>
                </a:lnTo>
                <a:lnTo>
                  <a:pt x="1576" y="95"/>
                </a:lnTo>
                <a:lnTo>
                  <a:pt x="1388" y="166"/>
                </a:lnTo>
                <a:lnTo>
                  <a:pt x="1176" y="260"/>
                </a:lnTo>
                <a:lnTo>
                  <a:pt x="988" y="377"/>
                </a:lnTo>
                <a:lnTo>
                  <a:pt x="824" y="518"/>
                </a:lnTo>
                <a:lnTo>
                  <a:pt x="659" y="660"/>
                </a:lnTo>
                <a:lnTo>
                  <a:pt x="518" y="801"/>
                </a:lnTo>
                <a:lnTo>
                  <a:pt x="377" y="989"/>
                </a:lnTo>
                <a:lnTo>
                  <a:pt x="282" y="1177"/>
                </a:lnTo>
                <a:lnTo>
                  <a:pt x="188" y="1365"/>
                </a:lnTo>
                <a:lnTo>
                  <a:pt x="94" y="1577"/>
                </a:lnTo>
                <a:lnTo>
                  <a:pt x="47" y="1789"/>
                </a:lnTo>
                <a:lnTo>
                  <a:pt x="24" y="2024"/>
                </a:lnTo>
                <a:lnTo>
                  <a:pt x="0" y="2236"/>
                </a:lnTo>
                <a:lnTo>
                  <a:pt x="24" y="2471"/>
                </a:lnTo>
                <a:lnTo>
                  <a:pt x="47" y="2706"/>
                </a:lnTo>
                <a:lnTo>
                  <a:pt x="94" y="2918"/>
                </a:lnTo>
                <a:lnTo>
                  <a:pt x="188" y="3130"/>
                </a:lnTo>
                <a:lnTo>
                  <a:pt x="282" y="3318"/>
                </a:lnTo>
                <a:lnTo>
                  <a:pt x="377" y="3506"/>
                </a:lnTo>
                <a:lnTo>
                  <a:pt x="518" y="3671"/>
                </a:lnTo>
                <a:lnTo>
                  <a:pt x="659" y="3835"/>
                </a:lnTo>
                <a:lnTo>
                  <a:pt x="824" y="3977"/>
                </a:lnTo>
                <a:lnTo>
                  <a:pt x="988" y="4118"/>
                </a:lnTo>
                <a:lnTo>
                  <a:pt x="1176" y="4235"/>
                </a:lnTo>
                <a:lnTo>
                  <a:pt x="1388" y="4329"/>
                </a:lnTo>
                <a:lnTo>
                  <a:pt x="1576" y="4400"/>
                </a:lnTo>
                <a:lnTo>
                  <a:pt x="1812" y="4447"/>
                </a:lnTo>
                <a:lnTo>
                  <a:pt x="2023" y="4494"/>
                </a:lnTo>
                <a:lnTo>
                  <a:pt x="2494" y="4494"/>
                </a:lnTo>
                <a:lnTo>
                  <a:pt x="2705" y="4447"/>
                </a:lnTo>
                <a:lnTo>
                  <a:pt x="2917" y="4400"/>
                </a:lnTo>
                <a:lnTo>
                  <a:pt x="3129" y="4329"/>
                </a:lnTo>
                <a:lnTo>
                  <a:pt x="3341" y="4235"/>
                </a:lnTo>
                <a:lnTo>
                  <a:pt x="3505" y="4118"/>
                </a:lnTo>
                <a:lnTo>
                  <a:pt x="3693" y="3977"/>
                </a:lnTo>
                <a:lnTo>
                  <a:pt x="3858" y="3835"/>
                </a:lnTo>
                <a:lnTo>
                  <a:pt x="3999" y="3671"/>
                </a:lnTo>
                <a:lnTo>
                  <a:pt x="4117" y="3506"/>
                </a:lnTo>
                <a:lnTo>
                  <a:pt x="4235" y="3318"/>
                </a:lnTo>
                <a:lnTo>
                  <a:pt x="4329" y="3130"/>
                </a:lnTo>
                <a:lnTo>
                  <a:pt x="4399" y="2918"/>
                </a:lnTo>
                <a:lnTo>
                  <a:pt x="4470" y="2706"/>
                </a:lnTo>
                <a:lnTo>
                  <a:pt x="4493" y="2471"/>
                </a:lnTo>
                <a:lnTo>
                  <a:pt x="4517" y="2236"/>
                </a:lnTo>
                <a:lnTo>
                  <a:pt x="4493" y="2024"/>
                </a:lnTo>
                <a:lnTo>
                  <a:pt x="4470" y="1789"/>
                </a:lnTo>
                <a:lnTo>
                  <a:pt x="4399" y="1577"/>
                </a:lnTo>
                <a:lnTo>
                  <a:pt x="4329" y="1365"/>
                </a:lnTo>
                <a:lnTo>
                  <a:pt x="4235" y="1177"/>
                </a:lnTo>
                <a:lnTo>
                  <a:pt x="4117" y="989"/>
                </a:lnTo>
                <a:lnTo>
                  <a:pt x="3999" y="801"/>
                </a:lnTo>
                <a:lnTo>
                  <a:pt x="3858" y="660"/>
                </a:lnTo>
                <a:lnTo>
                  <a:pt x="3693" y="518"/>
                </a:lnTo>
                <a:lnTo>
                  <a:pt x="3505" y="377"/>
                </a:lnTo>
                <a:lnTo>
                  <a:pt x="3341" y="260"/>
                </a:lnTo>
                <a:lnTo>
                  <a:pt x="3129" y="166"/>
                </a:lnTo>
                <a:lnTo>
                  <a:pt x="2917" y="95"/>
                </a:lnTo>
                <a:lnTo>
                  <a:pt x="2705" y="48"/>
                </a:lnTo>
                <a:lnTo>
                  <a:pt x="24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ingabzpro/singapore-waste-management?select=2003_2017_waste.csv" TargetMode="External"/><Relationship Id="rId7" Type="http://schemas.openxmlformats.org/officeDocument/2006/relationships/hyperlink" Target="https://www.nea.gov.sg/our-services/waste-management/waste-statistics-and-overall-recycl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tatista.com/statistics/628000/waste-disposed-in-singapore/" TargetMode="External"/><Relationship Id="rId5" Type="http://schemas.openxmlformats.org/officeDocument/2006/relationships/hyperlink" Target="https://data.gov.sg/dataset/waste-disposed-of-and-recycled-annual?view_id=8c49f9f3-2578-4039-8e78-06d0832dcc75&amp;resource_id=7918b229-0e79-4d74-b725-e34183a56c01" TargetMode="External"/><Relationship Id="rId4" Type="http://schemas.openxmlformats.org/officeDocument/2006/relationships/hyperlink" Target="https://www.kaggle.com/datasets/kingabzpro/singapore-waste-management?select=2018_2020_waste.csv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sg/dataset/air-pollutant-nitrogen-dioxide?view_id=9ae8988e-e4ad-4468-a04a-11ecd841f207&amp;resource_id=f8060108-f102-41e2-be12-fe264a34bba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ata.gov.sg/dataset/air-pollutant-ozone?view_id=4e43fa8c-38d9-4f3c-a647-0a024d3446e9&amp;resource_id=1bdc3a3e-27bd-4b5b-b13a-2e36528fb785" TargetMode="External"/><Relationship Id="rId4" Type="http://schemas.openxmlformats.org/officeDocument/2006/relationships/hyperlink" Target="https://data.gov.sg/dataset/air-pollutant-particulate-matter-pm2-5?view_id=5e24aca5-8a19-43e7-9c48-574686586397&amp;resource_id=2e47ab6d-e327-4eb0-824f-e3ab6a5984db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amboll.com/media/rgr/recycling-sewage-sludge-ash-while-recovering-phosphorus-and-producing-sustainable-concre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ea.gov.sg/our-services/waste-management/waste-statistics-and-overall-recycling" TargetMode="External"/><Relationship Id="rId4" Type="http://schemas.openxmlformats.org/officeDocument/2006/relationships/hyperlink" Target="https://toxicfreefuture.org/healthy-choices/be-picky-with-plastics/#:~:text=When%20you%20do%20use%20plastics,cups%2C%20and%20some%20plastic%20bag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5"/>
          <p:cNvSpPr txBox="1">
            <a:spLocks noGrp="1"/>
          </p:cNvSpPr>
          <p:nvPr>
            <p:ph type="ctrTitle"/>
          </p:nvPr>
        </p:nvSpPr>
        <p:spPr>
          <a:xfrm>
            <a:off x="339325" y="1992388"/>
            <a:ext cx="4872000" cy="1528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Analysis on SG Waste Management</a:t>
            </a:r>
            <a:endParaRPr sz="3800"/>
          </a:p>
        </p:txBody>
      </p:sp>
      <p:sp>
        <p:nvSpPr>
          <p:cNvPr id="454" name="Google Shape;454;p25"/>
          <p:cNvSpPr txBox="1">
            <a:spLocks noGrp="1"/>
          </p:cNvSpPr>
          <p:nvPr>
            <p:ph type="subTitle" idx="1"/>
          </p:nvPr>
        </p:nvSpPr>
        <p:spPr>
          <a:xfrm>
            <a:off x="676500" y="3625375"/>
            <a:ext cx="3962100" cy="59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Tan Wen Tao Bryan (p2214449)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DAAA/FT/1B/01</a:t>
            </a:r>
            <a:endParaRPr sz="1600"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702315" y="728177"/>
            <a:ext cx="8114036" cy="3755772"/>
            <a:chOff x="596240" y="985339"/>
            <a:chExt cx="8114036" cy="3755772"/>
          </a:xfrm>
        </p:grpSpPr>
        <p:grpSp>
          <p:nvGrpSpPr>
            <p:cNvPr id="456" name="Google Shape;456;p25"/>
            <p:cNvGrpSpPr/>
            <p:nvPr/>
          </p:nvGrpSpPr>
          <p:grpSpPr>
            <a:xfrm>
              <a:off x="5790407" y="1062825"/>
              <a:ext cx="433844" cy="259857"/>
              <a:chOff x="10242197" y="1232814"/>
              <a:chExt cx="506946" cy="303642"/>
            </a:xfrm>
          </p:grpSpPr>
          <p:sp>
            <p:nvSpPr>
              <p:cNvPr id="457" name="Google Shape;457;p25"/>
              <p:cNvSpPr/>
              <p:nvPr/>
            </p:nvSpPr>
            <p:spPr>
              <a:xfrm>
                <a:off x="10280600" y="1271217"/>
                <a:ext cx="430020" cy="226836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7596" extrusionOk="0">
                    <a:moveTo>
                      <a:pt x="9450" y="0"/>
                    </a:moveTo>
                    <a:cubicBezTo>
                      <a:pt x="8178" y="0"/>
                      <a:pt x="7069" y="688"/>
                      <a:pt x="6464" y="1708"/>
                    </a:cubicBezTo>
                    <a:cubicBezTo>
                      <a:pt x="5950" y="1297"/>
                      <a:pt x="5300" y="1048"/>
                      <a:pt x="4593" y="1048"/>
                    </a:cubicBezTo>
                    <a:cubicBezTo>
                      <a:pt x="2943" y="1048"/>
                      <a:pt x="1606" y="2385"/>
                      <a:pt x="1606" y="4035"/>
                    </a:cubicBezTo>
                    <a:cubicBezTo>
                      <a:pt x="1606" y="4355"/>
                      <a:pt x="1657" y="4661"/>
                      <a:pt x="1749" y="4950"/>
                    </a:cubicBezTo>
                    <a:lnTo>
                      <a:pt x="1324" y="4950"/>
                    </a:lnTo>
                    <a:cubicBezTo>
                      <a:pt x="592" y="4950"/>
                      <a:pt x="0" y="5542"/>
                      <a:pt x="0" y="6273"/>
                    </a:cubicBezTo>
                    <a:cubicBezTo>
                      <a:pt x="0" y="7004"/>
                      <a:pt x="592" y="7596"/>
                      <a:pt x="1324" y="7596"/>
                    </a:cubicBezTo>
                    <a:lnTo>
                      <a:pt x="13077" y="7596"/>
                    </a:lnTo>
                    <a:cubicBezTo>
                      <a:pt x="13808" y="7596"/>
                      <a:pt x="14400" y="7004"/>
                      <a:pt x="14400" y="6273"/>
                    </a:cubicBezTo>
                    <a:cubicBezTo>
                      <a:pt x="14400" y="5542"/>
                      <a:pt x="13808" y="4950"/>
                      <a:pt x="13077" y="4950"/>
                    </a:cubicBezTo>
                    <a:lnTo>
                      <a:pt x="12593" y="4950"/>
                    </a:lnTo>
                    <a:cubicBezTo>
                      <a:pt x="12804" y="4501"/>
                      <a:pt x="12923" y="4004"/>
                      <a:pt x="12923" y="3477"/>
                    </a:cubicBezTo>
                    <a:cubicBezTo>
                      <a:pt x="12923" y="1559"/>
                      <a:pt x="11369" y="0"/>
                      <a:pt x="94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5"/>
              <p:cNvSpPr/>
              <p:nvPr/>
            </p:nvSpPr>
            <p:spPr>
              <a:xfrm>
                <a:off x="10280600" y="1435072"/>
                <a:ext cx="430020" cy="62890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2106" extrusionOk="0">
                    <a:moveTo>
                      <a:pt x="256" y="0"/>
                    </a:moveTo>
                    <a:cubicBezTo>
                      <a:pt x="93" y="221"/>
                      <a:pt x="0" y="493"/>
                      <a:pt x="0" y="786"/>
                    </a:cubicBezTo>
                    <a:cubicBezTo>
                      <a:pt x="0" y="1517"/>
                      <a:pt x="592" y="2106"/>
                      <a:pt x="1320" y="2106"/>
                    </a:cubicBezTo>
                    <a:lnTo>
                      <a:pt x="13080" y="2106"/>
                    </a:lnTo>
                    <a:cubicBezTo>
                      <a:pt x="13804" y="2106"/>
                      <a:pt x="14400" y="1517"/>
                      <a:pt x="14400" y="786"/>
                    </a:cubicBezTo>
                    <a:cubicBezTo>
                      <a:pt x="14400" y="493"/>
                      <a:pt x="14308" y="221"/>
                      <a:pt x="14144" y="0"/>
                    </a:cubicBezTo>
                    <a:cubicBezTo>
                      <a:pt x="13900" y="327"/>
                      <a:pt x="13512" y="541"/>
                      <a:pt x="13080" y="541"/>
                    </a:cubicBezTo>
                    <a:lnTo>
                      <a:pt x="1320" y="541"/>
                    </a:lnTo>
                    <a:cubicBezTo>
                      <a:pt x="889" y="541"/>
                      <a:pt x="501" y="327"/>
                      <a:pt x="256" y="0"/>
                    </a:cubicBez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10242197" y="1232814"/>
                <a:ext cx="506946" cy="303642"/>
              </a:xfrm>
              <a:custGeom>
                <a:avLst/>
                <a:gdLst/>
                <a:ahLst/>
                <a:cxnLst/>
                <a:rect l="l" t="t" r="r" b="b"/>
                <a:pathLst>
                  <a:path w="16976" h="10168" extrusionOk="0">
                    <a:moveTo>
                      <a:pt x="10736" y="1286"/>
                    </a:moveTo>
                    <a:cubicBezTo>
                      <a:pt x="12655" y="1286"/>
                      <a:pt x="14209" y="2845"/>
                      <a:pt x="14209" y="4763"/>
                    </a:cubicBezTo>
                    <a:cubicBezTo>
                      <a:pt x="14209" y="5290"/>
                      <a:pt x="14090" y="5787"/>
                      <a:pt x="13879" y="6236"/>
                    </a:cubicBezTo>
                    <a:lnTo>
                      <a:pt x="14363" y="6236"/>
                    </a:lnTo>
                    <a:cubicBezTo>
                      <a:pt x="15094" y="6236"/>
                      <a:pt x="15686" y="6828"/>
                      <a:pt x="15686" y="7559"/>
                    </a:cubicBezTo>
                    <a:cubicBezTo>
                      <a:pt x="15686" y="8290"/>
                      <a:pt x="15094" y="8882"/>
                      <a:pt x="14363" y="8882"/>
                    </a:cubicBezTo>
                    <a:lnTo>
                      <a:pt x="2610" y="8882"/>
                    </a:lnTo>
                    <a:cubicBezTo>
                      <a:pt x="1878" y="8882"/>
                      <a:pt x="1286" y="8290"/>
                      <a:pt x="1286" y="7559"/>
                    </a:cubicBezTo>
                    <a:cubicBezTo>
                      <a:pt x="1286" y="6828"/>
                      <a:pt x="1878" y="6236"/>
                      <a:pt x="2610" y="6236"/>
                    </a:cubicBezTo>
                    <a:lnTo>
                      <a:pt x="3035" y="6236"/>
                    </a:lnTo>
                    <a:cubicBezTo>
                      <a:pt x="2943" y="5947"/>
                      <a:pt x="2892" y="5641"/>
                      <a:pt x="2892" y="5321"/>
                    </a:cubicBezTo>
                    <a:cubicBezTo>
                      <a:pt x="2892" y="3671"/>
                      <a:pt x="4229" y="2334"/>
                      <a:pt x="5879" y="2334"/>
                    </a:cubicBezTo>
                    <a:cubicBezTo>
                      <a:pt x="6586" y="2334"/>
                      <a:pt x="7236" y="2583"/>
                      <a:pt x="7750" y="2994"/>
                    </a:cubicBezTo>
                    <a:cubicBezTo>
                      <a:pt x="8355" y="1974"/>
                      <a:pt x="9464" y="1286"/>
                      <a:pt x="10736" y="1286"/>
                    </a:cubicBezTo>
                    <a:close/>
                    <a:moveTo>
                      <a:pt x="10736" y="0"/>
                    </a:moveTo>
                    <a:cubicBezTo>
                      <a:pt x="9494" y="0"/>
                      <a:pt x="8311" y="493"/>
                      <a:pt x="7433" y="1341"/>
                    </a:cubicBezTo>
                    <a:cubicBezTo>
                      <a:pt x="6940" y="1147"/>
                      <a:pt x="6412" y="1049"/>
                      <a:pt x="5879" y="1049"/>
                    </a:cubicBezTo>
                    <a:cubicBezTo>
                      <a:pt x="3579" y="1049"/>
                      <a:pt x="1698" y="2872"/>
                      <a:pt x="1606" y="5147"/>
                    </a:cubicBezTo>
                    <a:cubicBezTo>
                      <a:pt x="664" y="5542"/>
                      <a:pt x="0" y="6474"/>
                      <a:pt x="0" y="7559"/>
                    </a:cubicBezTo>
                    <a:cubicBezTo>
                      <a:pt x="0" y="8998"/>
                      <a:pt x="1170" y="10168"/>
                      <a:pt x="2610" y="10168"/>
                    </a:cubicBezTo>
                    <a:lnTo>
                      <a:pt x="14363" y="10168"/>
                    </a:lnTo>
                    <a:cubicBezTo>
                      <a:pt x="15801" y="10168"/>
                      <a:pt x="16975" y="8998"/>
                      <a:pt x="16975" y="7559"/>
                    </a:cubicBezTo>
                    <a:cubicBezTo>
                      <a:pt x="16975" y="6518"/>
                      <a:pt x="16363" y="5616"/>
                      <a:pt x="15478" y="5198"/>
                    </a:cubicBezTo>
                    <a:cubicBezTo>
                      <a:pt x="15492" y="5055"/>
                      <a:pt x="15498" y="4909"/>
                      <a:pt x="15498" y="4763"/>
                    </a:cubicBezTo>
                    <a:cubicBezTo>
                      <a:pt x="15498" y="2137"/>
                      <a:pt x="13362" y="0"/>
                      <a:pt x="10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460;p25"/>
            <p:cNvGrpSpPr/>
            <p:nvPr/>
          </p:nvGrpSpPr>
          <p:grpSpPr>
            <a:xfrm>
              <a:off x="1680865" y="4599406"/>
              <a:ext cx="433831" cy="141705"/>
              <a:chOff x="9676187" y="1960261"/>
              <a:chExt cx="477052" cy="155823"/>
            </a:xfrm>
          </p:grpSpPr>
          <p:sp>
            <p:nvSpPr>
              <p:cNvPr id="461" name="Google Shape;461;p25"/>
              <p:cNvSpPr/>
              <p:nvPr/>
            </p:nvSpPr>
            <p:spPr>
              <a:xfrm>
                <a:off x="9714560" y="1998664"/>
                <a:ext cx="227373" cy="79016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2646" extrusionOk="0">
                    <a:moveTo>
                      <a:pt x="1328" y="0"/>
                    </a:moveTo>
                    <a:cubicBezTo>
                      <a:pt x="960" y="0"/>
                      <a:pt x="627" y="149"/>
                      <a:pt x="389" y="388"/>
                    </a:cubicBezTo>
                    <a:cubicBezTo>
                      <a:pt x="283" y="490"/>
                      <a:pt x="202" y="612"/>
                      <a:pt x="137" y="741"/>
                    </a:cubicBezTo>
                    <a:cubicBezTo>
                      <a:pt x="46" y="922"/>
                      <a:pt x="1" y="1112"/>
                      <a:pt x="1" y="1319"/>
                    </a:cubicBezTo>
                    <a:cubicBezTo>
                      <a:pt x="1" y="2054"/>
                      <a:pt x="593" y="2646"/>
                      <a:pt x="1328" y="2646"/>
                    </a:cubicBezTo>
                    <a:lnTo>
                      <a:pt x="6287" y="2646"/>
                    </a:lnTo>
                    <a:cubicBezTo>
                      <a:pt x="6655" y="2646"/>
                      <a:pt x="6985" y="2497"/>
                      <a:pt x="7230" y="2258"/>
                    </a:cubicBezTo>
                    <a:cubicBezTo>
                      <a:pt x="7468" y="2013"/>
                      <a:pt x="7614" y="1687"/>
                      <a:pt x="7614" y="1319"/>
                    </a:cubicBezTo>
                    <a:cubicBezTo>
                      <a:pt x="7614" y="1112"/>
                      <a:pt x="7570" y="922"/>
                      <a:pt x="7478" y="741"/>
                    </a:cubicBezTo>
                    <a:cubicBezTo>
                      <a:pt x="7267" y="303"/>
                      <a:pt x="6818" y="0"/>
                      <a:pt x="6287" y="0"/>
                    </a:cubicBez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5"/>
              <p:cNvSpPr/>
              <p:nvPr/>
            </p:nvSpPr>
            <p:spPr>
              <a:xfrm>
                <a:off x="9718651" y="1998664"/>
                <a:ext cx="219250" cy="44197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1480" extrusionOk="0">
                    <a:moveTo>
                      <a:pt x="1191" y="0"/>
                    </a:moveTo>
                    <a:cubicBezTo>
                      <a:pt x="823" y="0"/>
                      <a:pt x="490" y="149"/>
                      <a:pt x="252" y="388"/>
                    </a:cubicBezTo>
                    <a:cubicBezTo>
                      <a:pt x="146" y="490"/>
                      <a:pt x="65" y="612"/>
                      <a:pt x="0" y="741"/>
                    </a:cubicBezTo>
                    <a:cubicBezTo>
                      <a:pt x="211" y="1176"/>
                      <a:pt x="664" y="1479"/>
                      <a:pt x="1191" y="1479"/>
                    </a:cubicBezTo>
                    <a:lnTo>
                      <a:pt x="6150" y="1479"/>
                    </a:lnTo>
                    <a:cubicBezTo>
                      <a:pt x="6518" y="1479"/>
                      <a:pt x="6848" y="1333"/>
                      <a:pt x="7093" y="1095"/>
                    </a:cubicBezTo>
                    <a:cubicBezTo>
                      <a:pt x="7195" y="993"/>
                      <a:pt x="7277" y="870"/>
                      <a:pt x="7341" y="741"/>
                    </a:cubicBezTo>
                    <a:cubicBezTo>
                      <a:pt x="7130" y="303"/>
                      <a:pt x="6681" y="0"/>
                      <a:pt x="61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5"/>
              <p:cNvSpPr/>
              <p:nvPr/>
            </p:nvSpPr>
            <p:spPr>
              <a:xfrm>
                <a:off x="9676187" y="1960261"/>
                <a:ext cx="304150" cy="155823"/>
              </a:xfrm>
              <a:custGeom>
                <a:avLst/>
                <a:gdLst/>
                <a:ahLst/>
                <a:cxnLst/>
                <a:rect l="l" t="t" r="r" b="b"/>
                <a:pathLst>
                  <a:path w="10185" h="5218" extrusionOk="0">
                    <a:moveTo>
                      <a:pt x="7572" y="1286"/>
                    </a:moveTo>
                    <a:cubicBezTo>
                      <a:pt x="8103" y="1286"/>
                      <a:pt x="8552" y="1589"/>
                      <a:pt x="8763" y="2027"/>
                    </a:cubicBezTo>
                    <a:cubicBezTo>
                      <a:pt x="8855" y="2208"/>
                      <a:pt x="8899" y="2398"/>
                      <a:pt x="8899" y="2605"/>
                    </a:cubicBezTo>
                    <a:cubicBezTo>
                      <a:pt x="8899" y="2973"/>
                      <a:pt x="8753" y="3299"/>
                      <a:pt x="8515" y="3544"/>
                    </a:cubicBezTo>
                    <a:cubicBezTo>
                      <a:pt x="8270" y="3783"/>
                      <a:pt x="7940" y="3932"/>
                      <a:pt x="7572" y="3932"/>
                    </a:cubicBezTo>
                    <a:lnTo>
                      <a:pt x="2613" y="3932"/>
                    </a:lnTo>
                    <a:cubicBezTo>
                      <a:pt x="1878" y="3932"/>
                      <a:pt x="1286" y="3340"/>
                      <a:pt x="1286" y="2605"/>
                    </a:cubicBezTo>
                    <a:cubicBezTo>
                      <a:pt x="1286" y="2398"/>
                      <a:pt x="1331" y="2208"/>
                      <a:pt x="1422" y="2027"/>
                    </a:cubicBezTo>
                    <a:cubicBezTo>
                      <a:pt x="1487" y="1898"/>
                      <a:pt x="1568" y="1776"/>
                      <a:pt x="1674" y="1674"/>
                    </a:cubicBezTo>
                    <a:cubicBezTo>
                      <a:pt x="1912" y="1435"/>
                      <a:pt x="2245" y="1286"/>
                      <a:pt x="2613" y="1286"/>
                    </a:cubicBezTo>
                    <a:close/>
                    <a:moveTo>
                      <a:pt x="2613" y="0"/>
                    </a:moveTo>
                    <a:cubicBezTo>
                      <a:pt x="1923" y="0"/>
                      <a:pt x="1249" y="279"/>
                      <a:pt x="763" y="762"/>
                    </a:cubicBezTo>
                    <a:cubicBezTo>
                      <a:pt x="568" y="959"/>
                      <a:pt x="402" y="1191"/>
                      <a:pt x="273" y="1453"/>
                    </a:cubicBezTo>
                    <a:cubicBezTo>
                      <a:pt x="92" y="1809"/>
                      <a:pt x="0" y="2197"/>
                      <a:pt x="0" y="2605"/>
                    </a:cubicBezTo>
                    <a:cubicBezTo>
                      <a:pt x="0" y="4048"/>
                      <a:pt x="1171" y="5218"/>
                      <a:pt x="2613" y="5218"/>
                    </a:cubicBezTo>
                    <a:lnTo>
                      <a:pt x="7572" y="5218"/>
                    </a:lnTo>
                    <a:cubicBezTo>
                      <a:pt x="8263" y="5218"/>
                      <a:pt x="8913" y="4953"/>
                      <a:pt x="9413" y="4467"/>
                    </a:cubicBezTo>
                    <a:cubicBezTo>
                      <a:pt x="9420" y="4459"/>
                      <a:pt x="9426" y="4453"/>
                      <a:pt x="9437" y="4442"/>
                    </a:cubicBezTo>
                    <a:cubicBezTo>
                      <a:pt x="9919" y="3946"/>
                      <a:pt x="10185" y="3293"/>
                      <a:pt x="10185" y="2605"/>
                    </a:cubicBezTo>
                    <a:cubicBezTo>
                      <a:pt x="10185" y="2197"/>
                      <a:pt x="10096" y="1809"/>
                      <a:pt x="9916" y="1453"/>
                    </a:cubicBezTo>
                    <a:cubicBezTo>
                      <a:pt x="9484" y="561"/>
                      <a:pt x="8583" y="0"/>
                      <a:pt x="7572" y="0"/>
                    </a:cubicBez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5"/>
              <p:cNvSpPr/>
              <p:nvPr/>
            </p:nvSpPr>
            <p:spPr>
              <a:xfrm>
                <a:off x="10011212" y="1998664"/>
                <a:ext cx="103623" cy="79016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46" extrusionOk="0">
                    <a:moveTo>
                      <a:pt x="1327" y="0"/>
                    </a:moveTo>
                    <a:cubicBezTo>
                      <a:pt x="959" y="0"/>
                      <a:pt x="626" y="149"/>
                      <a:pt x="388" y="388"/>
                    </a:cubicBezTo>
                    <a:cubicBezTo>
                      <a:pt x="283" y="490"/>
                      <a:pt x="201" y="612"/>
                      <a:pt x="136" y="741"/>
                    </a:cubicBezTo>
                    <a:cubicBezTo>
                      <a:pt x="44" y="922"/>
                      <a:pt x="0" y="1112"/>
                      <a:pt x="0" y="1319"/>
                    </a:cubicBezTo>
                    <a:cubicBezTo>
                      <a:pt x="0" y="2054"/>
                      <a:pt x="592" y="2646"/>
                      <a:pt x="1327" y="2646"/>
                    </a:cubicBezTo>
                    <a:lnTo>
                      <a:pt x="2143" y="2646"/>
                    </a:lnTo>
                    <a:cubicBezTo>
                      <a:pt x="2510" y="2646"/>
                      <a:pt x="2837" y="2497"/>
                      <a:pt x="3082" y="2258"/>
                    </a:cubicBezTo>
                    <a:cubicBezTo>
                      <a:pt x="3320" y="2013"/>
                      <a:pt x="3470" y="1687"/>
                      <a:pt x="3470" y="1319"/>
                    </a:cubicBezTo>
                    <a:cubicBezTo>
                      <a:pt x="3470" y="1112"/>
                      <a:pt x="3422" y="922"/>
                      <a:pt x="3333" y="741"/>
                    </a:cubicBezTo>
                    <a:cubicBezTo>
                      <a:pt x="3123" y="303"/>
                      <a:pt x="2670" y="0"/>
                      <a:pt x="2143" y="0"/>
                    </a:cubicBez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5"/>
              <p:cNvSpPr/>
              <p:nvPr/>
            </p:nvSpPr>
            <p:spPr>
              <a:xfrm>
                <a:off x="10015273" y="1998664"/>
                <a:ext cx="95500" cy="44197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1480" extrusionOk="0">
                    <a:moveTo>
                      <a:pt x="1191" y="0"/>
                    </a:moveTo>
                    <a:cubicBezTo>
                      <a:pt x="823" y="0"/>
                      <a:pt x="490" y="149"/>
                      <a:pt x="252" y="388"/>
                    </a:cubicBezTo>
                    <a:cubicBezTo>
                      <a:pt x="147" y="490"/>
                      <a:pt x="65" y="612"/>
                      <a:pt x="0" y="741"/>
                    </a:cubicBezTo>
                    <a:cubicBezTo>
                      <a:pt x="211" y="1176"/>
                      <a:pt x="663" y="1479"/>
                      <a:pt x="1191" y="1479"/>
                    </a:cubicBezTo>
                    <a:lnTo>
                      <a:pt x="2007" y="1479"/>
                    </a:lnTo>
                    <a:cubicBezTo>
                      <a:pt x="2374" y="1479"/>
                      <a:pt x="2701" y="1333"/>
                      <a:pt x="2946" y="1095"/>
                    </a:cubicBezTo>
                    <a:cubicBezTo>
                      <a:pt x="3048" y="993"/>
                      <a:pt x="3133" y="870"/>
                      <a:pt x="3197" y="741"/>
                    </a:cubicBezTo>
                    <a:cubicBezTo>
                      <a:pt x="2987" y="303"/>
                      <a:pt x="2534" y="0"/>
                      <a:pt x="2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9972809" y="1960261"/>
                <a:ext cx="180429" cy="155823"/>
              </a:xfrm>
              <a:custGeom>
                <a:avLst/>
                <a:gdLst/>
                <a:ahLst/>
                <a:cxnLst/>
                <a:rect l="l" t="t" r="r" b="b"/>
                <a:pathLst>
                  <a:path w="6042" h="5218" extrusionOk="0">
                    <a:moveTo>
                      <a:pt x="3429" y="1286"/>
                    </a:moveTo>
                    <a:cubicBezTo>
                      <a:pt x="3956" y="1286"/>
                      <a:pt x="4409" y="1589"/>
                      <a:pt x="4619" y="2027"/>
                    </a:cubicBezTo>
                    <a:cubicBezTo>
                      <a:pt x="4708" y="2208"/>
                      <a:pt x="4756" y="2398"/>
                      <a:pt x="4756" y="2605"/>
                    </a:cubicBezTo>
                    <a:cubicBezTo>
                      <a:pt x="4756" y="2973"/>
                      <a:pt x="4606" y="3299"/>
                      <a:pt x="4368" y="3544"/>
                    </a:cubicBezTo>
                    <a:cubicBezTo>
                      <a:pt x="4123" y="3783"/>
                      <a:pt x="3796" y="3932"/>
                      <a:pt x="3429" y="3932"/>
                    </a:cubicBezTo>
                    <a:lnTo>
                      <a:pt x="2613" y="3932"/>
                    </a:lnTo>
                    <a:cubicBezTo>
                      <a:pt x="1878" y="3932"/>
                      <a:pt x="1286" y="3340"/>
                      <a:pt x="1286" y="2605"/>
                    </a:cubicBezTo>
                    <a:cubicBezTo>
                      <a:pt x="1286" y="2398"/>
                      <a:pt x="1330" y="2208"/>
                      <a:pt x="1422" y="2027"/>
                    </a:cubicBezTo>
                    <a:cubicBezTo>
                      <a:pt x="1487" y="1898"/>
                      <a:pt x="1569" y="1776"/>
                      <a:pt x="1674" y="1674"/>
                    </a:cubicBezTo>
                    <a:cubicBezTo>
                      <a:pt x="1912" y="1435"/>
                      <a:pt x="2245" y="1286"/>
                      <a:pt x="2613" y="1286"/>
                    </a:cubicBezTo>
                    <a:close/>
                    <a:moveTo>
                      <a:pt x="2613" y="0"/>
                    </a:moveTo>
                    <a:cubicBezTo>
                      <a:pt x="1922" y="0"/>
                      <a:pt x="1248" y="279"/>
                      <a:pt x="762" y="762"/>
                    </a:cubicBezTo>
                    <a:cubicBezTo>
                      <a:pt x="568" y="959"/>
                      <a:pt x="402" y="1191"/>
                      <a:pt x="272" y="1453"/>
                    </a:cubicBezTo>
                    <a:cubicBezTo>
                      <a:pt x="92" y="1809"/>
                      <a:pt x="0" y="2197"/>
                      <a:pt x="0" y="2605"/>
                    </a:cubicBezTo>
                    <a:cubicBezTo>
                      <a:pt x="0" y="4048"/>
                      <a:pt x="1170" y="5218"/>
                      <a:pt x="2613" y="5218"/>
                    </a:cubicBezTo>
                    <a:lnTo>
                      <a:pt x="3429" y="5218"/>
                    </a:lnTo>
                    <a:cubicBezTo>
                      <a:pt x="4117" y="5218"/>
                      <a:pt x="4770" y="4953"/>
                      <a:pt x="5266" y="4467"/>
                    </a:cubicBezTo>
                    <a:cubicBezTo>
                      <a:pt x="5277" y="4459"/>
                      <a:pt x="5283" y="4453"/>
                      <a:pt x="5290" y="4442"/>
                    </a:cubicBezTo>
                    <a:cubicBezTo>
                      <a:pt x="5776" y="3946"/>
                      <a:pt x="6042" y="3293"/>
                      <a:pt x="6042" y="2605"/>
                    </a:cubicBezTo>
                    <a:cubicBezTo>
                      <a:pt x="6042" y="2197"/>
                      <a:pt x="5950" y="1809"/>
                      <a:pt x="5770" y="1453"/>
                    </a:cubicBezTo>
                    <a:cubicBezTo>
                      <a:pt x="5338" y="561"/>
                      <a:pt x="4440" y="0"/>
                      <a:pt x="3429" y="0"/>
                    </a:cubicBez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" name="Google Shape;467;p25"/>
            <p:cNvGrpSpPr/>
            <p:nvPr/>
          </p:nvGrpSpPr>
          <p:grpSpPr>
            <a:xfrm>
              <a:off x="596240" y="985339"/>
              <a:ext cx="574370" cy="343996"/>
              <a:chOff x="10242197" y="1232814"/>
              <a:chExt cx="506946" cy="303642"/>
            </a:xfrm>
          </p:grpSpPr>
          <p:sp>
            <p:nvSpPr>
              <p:cNvPr id="468" name="Google Shape;468;p25"/>
              <p:cNvSpPr/>
              <p:nvPr/>
            </p:nvSpPr>
            <p:spPr>
              <a:xfrm>
                <a:off x="10280600" y="1271217"/>
                <a:ext cx="430020" cy="226836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7596" extrusionOk="0">
                    <a:moveTo>
                      <a:pt x="9450" y="0"/>
                    </a:moveTo>
                    <a:cubicBezTo>
                      <a:pt x="8178" y="0"/>
                      <a:pt x="7069" y="688"/>
                      <a:pt x="6464" y="1708"/>
                    </a:cubicBezTo>
                    <a:cubicBezTo>
                      <a:pt x="5950" y="1297"/>
                      <a:pt x="5300" y="1048"/>
                      <a:pt x="4593" y="1048"/>
                    </a:cubicBezTo>
                    <a:cubicBezTo>
                      <a:pt x="2943" y="1048"/>
                      <a:pt x="1606" y="2385"/>
                      <a:pt x="1606" y="4035"/>
                    </a:cubicBezTo>
                    <a:cubicBezTo>
                      <a:pt x="1606" y="4355"/>
                      <a:pt x="1657" y="4661"/>
                      <a:pt x="1749" y="4950"/>
                    </a:cubicBezTo>
                    <a:lnTo>
                      <a:pt x="1324" y="4950"/>
                    </a:lnTo>
                    <a:cubicBezTo>
                      <a:pt x="592" y="4950"/>
                      <a:pt x="0" y="5542"/>
                      <a:pt x="0" y="6273"/>
                    </a:cubicBezTo>
                    <a:cubicBezTo>
                      <a:pt x="0" y="7004"/>
                      <a:pt x="592" y="7596"/>
                      <a:pt x="1324" y="7596"/>
                    </a:cubicBezTo>
                    <a:lnTo>
                      <a:pt x="13077" y="7596"/>
                    </a:lnTo>
                    <a:cubicBezTo>
                      <a:pt x="13808" y="7596"/>
                      <a:pt x="14400" y="7004"/>
                      <a:pt x="14400" y="6273"/>
                    </a:cubicBezTo>
                    <a:cubicBezTo>
                      <a:pt x="14400" y="5542"/>
                      <a:pt x="13808" y="4950"/>
                      <a:pt x="13077" y="4950"/>
                    </a:cubicBezTo>
                    <a:lnTo>
                      <a:pt x="12593" y="4950"/>
                    </a:lnTo>
                    <a:cubicBezTo>
                      <a:pt x="12804" y="4501"/>
                      <a:pt x="12923" y="4004"/>
                      <a:pt x="12923" y="3477"/>
                    </a:cubicBezTo>
                    <a:cubicBezTo>
                      <a:pt x="12923" y="1559"/>
                      <a:pt x="11369" y="0"/>
                      <a:pt x="94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5"/>
              <p:cNvSpPr/>
              <p:nvPr/>
            </p:nvSpPr>
            <p:spPr>
              <a:xfrm>
                <a:off x="10280600" y="1435072"/>
                <a:ext cx="430020" cy="62890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2106" extrusionOk="0">
                    <a:moveTo>
                      <a:pt x="256" y="0"/>
                    </a:moveTo>
                    <a:cubicBezTo>
                      <a:pt x="93" y="221"/>
                      <a:pt x="0" y="493"/>
                      <a:pt x="0" y="786"/>
                    </a:cubicBezTo>
                    <a:cubicBezTo>
                      <a:pt x="0" y="1517"/>
                      <a:pt x="592" y="2106"/>
                      <a:pt x="1320" y="2106"/>
                    </a:cubicBezTo>
                    <a:lnTo>
                      <a:pt x="13080" y="2106"/>
                    </a:lnTo>
                    <a:cubicBezTo>
                      <a:pt x="13804" y="2106"/>
                      <a:pt x="14400" y="1517"/>
                      <a:pt x="14400" y="786"/>
                    </a:cubicBezTo>
                    <a:cubicBezTo>
                      <a:pt x="14400" y="493"/>
                      <a:pt x="14308" y="221"/>
                      <a:pt x="14144" y="0"/>
                    </a:cubicBezTo>
                    <a:cubicBezTo>
                      <a:pt x="13900" y="327"/>
                      <a:pt x="13512" y="541"/>
                      <a:pt x="13080" y="541"/>
                    </a:cubicBezTo>
                    <a:lnTo>
                      <a:pt x="1320" y="541"/>
                    </a:lnTo>
                    <a:cubicBezTo>
                      <a:pt x="889" y="541"/>
                      <a:pt x="501" y="327"/>
                      <a:pt x="2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5"/>
              <p:cNvSpPr/>
              <p:nvPr/>
            </p:nvSpPr>
            <p:spPr>
              <a:xfrm>
                <a:off x="10242197" y="1232814"/>
                <a:ext cx="506946" cy="303642"/>
              </a:xfrm>
              <a:custGeom>
                <a:avLst/>
                <a:gdLst/>
                <a:ahLst/>
                <a:cxnLst/>
                <a:rect l="l" t="t" r="r" b="b"/>
                <a:pathLst>
                  <a:path w="16976" h="10168" extrusionOk="0">
                    <a:moveTo>
                      <a:pt x="10736" y="1286"/>
                    </a:moveTo>
                    <a:cubicBezTo>
                      <a:pt x="12655" y="1286"/>
                      <a:pt x="14209" y="2845"/>
                      <a:pt x="14209" y="4763"/>
                    </a:cubicBezTo>
                    <a:cubicBezTo>
                      <a:pt x="14209" y="5290"/>
                      <a:pt x="14090" y="5787"/>
                      <a:pt x="13879" y="6236"/>
                    </a:cubicBezTo>
                    <a:lnTo>
                      <a:pt x="14363" y="6236"/>
                    </a:lnTo>
                    <a:cubicBezTo>
                      <a:pt x="15094" y="6236"/>
                      <a:pt x="15686" y="6828"/>
                      <a:pt x="15686" y="7559"/>
                    </a:cubicBezTo>
                    <a:cubicBezTo>
                      <a:pt x="15686" y="8290"/>
                      <a:pt x="15094" y="8882"/>
                      <a:pt x="14363" y="8882"/>
                    </a:cubicBezTo>
                    <a:lnTo>
                      <a:pt x="2610" y="8882"/>
                    </a:lnTo>
                    <a:cubicBezTo>
                      <a:pt x="1878" y="8882"/>
                      <a:pt x="1286" y="8290"/>
                      <a:pt x="1286" y="7559"/>
                    </a:cubicBezTo>
                    <a:cubicBezTo>
                      <a:pt x="1286" y="6828"/>
                      <a:pt x="1878" y="6236"/>
                      <a:pt x="2610" y="6236"/>
                    </a:cubicBezTo>
                    <a:lnTo>
                      <a:pt x="3035" y="6236"/>
                    </a:lnTo>
                    <a:cubicBezTo>
                      <a:pt x="2943" y="5947"/>
                      <a:pt x="2892" y="5641"/>
                      <a:pt x="2892" y="5321"/>
                    </a:cubicBezTo>
                    <a:cubicBezTo>
                      <a:pt x="2892" y="3671"/>
                      <a:pt x="4229" y="2334"/>
                      <a:pt x="5879" y="2334"/>
                    </a:cubicBezTo>
                    <a:cubicBezTo>
                      <a:pt x="6586" y="2334"/>
                      <a:pt x="7236" y="2583"/>
                      <a:pt x="7750" y="2994"/>
                    </a:cubicBezTo>
                    <a:cubicBezTo>
                      <a:pt x="8355" y="1974"/>
                      <a:pt x="9464" y="1286"/>
                      <a:pt x="10736" y="1286"/>
                    </a:cubicBezTo>
                    <a:close/>
                    <a:moveTo>
                      <a:pt x="10736" y="0"/>
                    </a:moveTo>
                    <a:cubicBezTo>
                      <a:pt x="9494" y="0"/>
                      <a:pt x="8311" y="493"/>
                      <a:pt x="7433" y="1341"/>
                    </a:cubicBezTo>
                    <a:cubicBezTo>
                      <a:pt x="6940" y="1147"/>
                      <a:pt x="6412" y="1049"/>
                      <a:pt x="5879" y="1049"/>
                    </a:cubicBezTo>
                    <a:cubicBezTo>
                      <a:pt x="3579" y="1049"/>
                      <a:pt x="1698" y="2872"/>
                      <a:pt x="1606" y="5147"/>
                    </a:cubicBezTo>
                    <a:cubicBezTo>
                      <a:pt x="664" y="5542"/>
                      <a:pt x="0" y="6474"/>
                      <a:pt x="0" y="7559"/>
                    </a:cubicBezTo>
                    <a:cubicBezTo>
                      <a:pt x="0" y="8998"/>
                      <a:pt x="1170" y="10168"/>
                      <a:pt x="2610" y="10168"/>
                    </a:cubicBezTo>
                    <a:lnTo>
                      <a:pt x="14363" y="10168"/>
                    </a:lnTo>
                    <a:cubicBezTo>
                      <a:pt x="15801" y="10168"/>
                      <a:pt x="16975" y="8998"/>
                      <a:pt x="16975" y="7559"/>
                    </a:cubicBezTo>
                    <a:cubicBezTo>
                      <a:pt x="16975" y="6518"/>
                      <a:pt x="16363" y="5616"/>
                      <a:pt x="15478" y="5198"/>
                    </a:cubicBezTo>
                    <a:cubicBezTo>
                      <a:pt x="15492" y="5055"/>
                      <a:pt x="15498" y="4909"/>
                      <a:pt x="15498" y="4763"/>
                    </a:cubicBezTo>
                    <a:cubicBezTo>
                      <a:pt x="15498" y="2137"/>
                      <a:pt x="13362" y="0"/>
                      <a:pt x="10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25"/>
            <p:cNvGrpSpPr/>
            <p:nvPr/>
          </p:nvGrpSpPr>
          <p:grpSpPr>
            <a:xfrm>
              <a:off x="7253135" y="1190463"/>
              <a:ext cx="394096" cy="111855"/>
              <a:chOff x="7170123" y="1190417"/>
              <a:chExt cx="477171" cy="155852"/>
            </a:xfrm>
          </p:grpSpPr>
          <p:sp>
            <p:nvSpPr>
              <p:cNvPr id="472" name="Google Shape;472;p25"/>
              <p:cNvSpPr/>
              <p:nvPr/>
            </p:nvSpPr>
            <p:spPr>
              <a:xfrm>
                <a:off x="7208615" y="1228910"/>
                <a:ext cx="227373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2644" extrusionOk="0">
                    <a:moveTo>
                      <a:pt x="1324" y="1"/>
                    </a:moveTo>
                    <a:cubicBezTo>
                      <a:pt x="960" y="1"/>
                      <a:pt x="624" y="147"/>
                      <a:pt x="386" y="385"/>
                    </a:cubicBezTo>
                    <a:cubicBezTo>
                      <a:pt x="283" y="487"/>
                      <a:pt x="199" y="610"/>
                      <a:pt x="134" y="739"/>
                    </a:cubicBezTo>
                    <a:cubicBezTo>
                      <a:pt x="45" y="919"/>
                      <a:pt x="1" y="1112"/>
                      <a:pt x="1" y="1317"/>
                    </a:cubicBezTo>
                    <a:cubicBezTo>
                      <a:pt x="1" y="2051"/>
                      <a:pt x="593" y="2643"/>
                      <a:pt x="1324" y="2643"/>
                    </a:cubicBezTo>
                    <a:lnTo>
                      <a:pt x="6287" y="2643"/>
                    </a:lnTo>
                    <a:cubicBezTo>
                      <a:pt x="6655" y="2643"/>
                      <a:pt x="6981" y="2497"/>
                      <a:pt x="7226" y="2259"/>
                    </a:cubicBezTo>
                    <a:cubicBezTo>
                      <a:pt x="7465" y="2014"/>
                      <a:pt x="7614" y="1684"/>
                      <a:pt x="7614" y="1317"/>
                    </a:cubicBezTo>
                    <a:cubicBezTo>
                      <a:pt x="7614" y="1112"/>
                      <a:pt x="7567" y="919"/>
                      <a:pt x="7478" y="739"/>
                    </a:cubicBezTo>
                    <a:cubicBezTo>
                      <a:pt x="7264" y="299"/>
                      <a:pt x="6815" y="1"/>
                      <a:pt x="6287" y="1"/>
                    </a:cubicBez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7212617" y="1228910"/>
                <a:ext cx="219310" cy="44197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1480" extrusionOk="0">
                    <a:moveTo>
                      <a:pt x="1190" y="1"/>
                    </a:moveTo>
                    <a:cubicBezTo>
                      <a:pt x="826" y="1"/>
                      <a:pt x="490" y="147"/>
                      <a:pt x="252" y="385"/>
                    </a:cubicBezTo>
                    <a:cubicBezTo>
                      <a:pt x="149" y="487"/>
                      <a:pt x="65" y="610"/>
                      <a:pt x="0" y="739"/>
                    </a:cubicBezTo>
                    <a:cubicBezTo>
                      <a:pt x="214" y="1177"/>
                      <a:pt x="663" y="1480"/>
                      <a:pt x="1190" y="1480"/>
                    </a:cubicBezTo>
                    <a:lnTo>
                      <a:pt x="6153" y="1480"/>
                    </a:lnTo>
                    <a:cubicBezTo>
                      <a:pt x="6521" y="1480"/>
                      <a:pt x="6847" y="1330"/>
                      <a:pt x="7092" y="1092"/>
                    </a:cubicBezTo>
                    <a:cubicBezTo>
                      <a:pt x="7194" y="990"/>
                      <a:pt x="7279" y="868"/>
                      <a:pt x="7344" y="739"/>
                    </a:cubicBezTo>
                    <a:cubicBezTo>
                      <a:pt x="7130" y="299"/>
                      <a:pt x="6681" y="1"/>
                      <a:pt x="61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5"/>
              <p:cNvSpPr/>
              <p:nvPr/>
            </p:nvSpPr>
            <p:spPr>
              <a:xfrm>
                <a:off x="7170123" y="1190417"/>
                <a:ext cx="304269" cy="155852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5219" extrusionOk="0">
                    <a:moveTo>
                      <a:pt x="7576" y="1290"/>
                    </a:moveTo>
                    <a:cubicBezTo>
                      <a:pt x="8104" y="1290"/>
                      <a:pt x="8553" y="1588"/>
                      <a:pt x="8767" y="2028"/>
                    </a:cubicBezTo>
                    <a:cubicBezTo>
                      <a:pt x="8856" y="2208"/>
                      <a:pt x="8903" y="2401"/>
                      <a:pt x="8903" y="2606"/>
                    </a:cubicBezTo>
                    <a:cubicBezTo>
                      <a:pt x="8903" y="2973"/>
                      <a:pt x="8754" y="3303"/>
                      <a:pt x="8515" y="3548"/>
                    </a:cubicBezTo>
                    <a:cubicBezTo>
                      <a:pt x="8270" y="3786"/>
                      <a:pt x="7944" y="3932"/>
                      <a:pt x="7576" y="3932"/>
                    </a:cubicBezTo>
                    <a:lnTo>
                      <a:pt x="2613" y="3932"/>
                    </a:lnTo>
                    <a:cubicBezTo>
                      <a:pt x="1882" y="3932"/>
                      <a:pt x="1290" y="3340"/>
                      <a:pt x="1290" y="2606"/>
                    </a:cubicBezTo>
                    <a:cubicBezTo>
                      <a:pt x="1290" y="2401"/>
                      <a:pt x="1334" y="2208"/>
                      <a:pt x="1423" y="2028"/>
                    </a:cubicBezTo>
                    <a:cubicBezTo>
                      <a:pt x="1488" y="1899"/>
                      <a:pt x="1572" y="1776"/>
                      <a:pt x="1675" y="1674"/>
                    </a:cubicBezTo>
                    <a:cubicBezTo>
                      <a:pt x="1913" y="1436"/>
                      <a:pt x="2249" y="1290"/>
                      <a:pt x="2613" y="1290"/>
                    </a:cubicBezTo>
                    <a:close/>
                    <a:moveTo>
                      <a:pt x="2613" y="0"/>
                    </a:moveTo>
                    <a:cubicBezTo>
                      <a:pt x="1923" y="0"/>
                      <a:pt x="1249" y="279"/>
                      <a:pt x="766" y="765"/>
                    </a:cubicBezTo>
                    <a:cubicBezTo>
                      <a:pt x="569" y="960"/>
                      <a:pt x="403" y="1191"/>
                      <a:pt x="273" y="1453"/>
                    </a:cubicBezTo>
                    <a:cubicBezTo>
                      <a:pt x="92" y="1813"/>
                      <a:pt x="1" y="2201"/>
                      <a:pt x="1" y="2606"/>
                    </a:cubicBezTo>
                    <a:cubicBezTo>
                      <a:pt x="1" y="4048"/>
                      <a:pt x="1174" y="5218"/>
                      <a:pt x="2613" y="5218"/>
                    </a:cubicBezTo>
                    <a:lnTo>
                      <a:pt x="7576" y="5218"/>
                    </a:lnTo>
                    <a:cubicBezTo>
                      <a:pt x="8264" y="5218"/>
                      <a:pt x="8917" y="4953"/>
                      <a:pt x="9413" y="4470"/>
                    </a:cubicBezTo>
                    <a:cubicBezTo>
                      <a:pt x="9420" y="4460"/>
                      <a:pt x="9430" y="4453"/>
                      <a:pt x="9437" y="4446"/>
                    </a:cubicBezTo>
                    <a:cubicBezTo>
                      <a:pt x="9923" y="3946"/>
                      <a:pt x="10189" y="3293"/>
                      <a:pt x="10189" y="2606"/>
                    </a:cubicBezTo>
                    <a:cubicBezTo>
                      <a:pt x="10189" y="2201"/>
                      <a:pt x="10097" y="1813"/>
                      <a:pt x="9917" y="1453"/>
                    </a:cubicBezTo>
                    <a:cubicBezTo>
                      <a:pt x="9485" y="561"/>
                      <a:pt x="8587" y="0"/>
                      <a:pt x="7576" y="0"/>
                    </a:cubicBez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5"/>
              <p:cNvSpPr/>
              <p:nvPr/>
            </p:nvSpPr>
            <p:spPr>
              <a:xfrm>
                <a:off x="7505268" y="1228910"/>
                <a:ext cx="103533" cy="78956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2644" extrusionOk="0">
                    <a:moveTo>
                      <a:pt x="1324" y="1"/>
                    </a:moveTo>
                    <a:cubicBezTo>
                      <a:pt x="959" y="1"/>
                      <a:pt x="622" y="147"/>
                      <a:pt x="385" y="385"/>
                    </a:cubicBezTo>
                    <a:cubicBezTo>
                      <a:pt x="283" y="487"/>
                      <a:pt x="197" y="610"/>
                      <a:pt x="132" y="739"/>
                    </a:cubicBezTo>
                    <a:cubicBezTo>
                      <a:pt x="44" y="919"/>
                      <a:pt x="0" y="1112"/>
                      <a:pt x="0" y="1317"/>
                    </a:cubicBezTo>
                    <a:cubicBezTo>
                      <a:pt x="0" y="2051"/>
                      <a:pt x="592" y="2643"/>
                      <a:pt x="1324" y="2643"/>
                    </a:cubicBezTo>
                    <a:lnTo>
                      <a:pt x="2140" y="2643"/>
                    </a:lnTo>
                    <a:cubicBezTo>
                      <a:pt x="2507" y="2643"/>
                      <a:pt x="2837" y="2497"/>
                      <a:pt x="3082" y="2259"/>
                    </a:cubicBezTo>
                    <a:cubicBezTo>
                      <a:pt x="3320" y="2014"/>
                      <a:pt x="3467" y="1684"/>
                      <a:pt x="3467" y="1317"/>
                    </a:cubicBezTo>
                    <a:cubicBezTo>
                      <a:pt x="3467" y="1112"/>
                      <a:pt x="3422" y="919"/>
                      <a:pt x="3330" y="739"/>
                    </a:cubicBezTo>
                    <a:cubicBezTo>
                      <a:pt x="3120" y="299"/>
                      <a:pt x="2671" y="1"/>
                      <a:pt x="2140" y="1"/>
                    </a:cubicBez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7509209" y="1228910"/>
                <a:ext cx="95530" cy="44197"/>
              </a:xfrm>
              <a:custGeom>
                <a:avLst/>
                <a:gdLst/>
                <a:ahLst/>
                <a:cxnLst/>
                <a:rect l="l" t="t" r="r" b="b"/>
                <a:pathLst>
                  <a:path w="3199" h="1480" extrusionOk="0">
                    <a:moveTo>
                      <a:pt x="1192" y="1"/>
                    </a:moveTo>
                    <a:cubicBezTo>
                      <a:pt x="827" y="1"/>
                      <a:pt x="490" y="147"/>
                      <a:pt x="253" y="385"/>
                    </a:cubicBezTo>
                    <a:cubicBezTo>
                      <a:pt x="151" y="487"/>
                      <a:pt x="65" y="610"/>
                      <a:pt x="0" y="739"/>
                    </a:cubicBezTo>
                    <a:cubicBezTo>
                      <a:pt x="215" y="1177"/>
                      <a:pt x="664" y="1480"/>
                      <a:pt x="1192" y="1480"/>
                    </a:cubicBezTo>
                    <a:lnTo>
                      <a:pt x="2008" y="1480"/>
                    </a:lnTo>
                    <a:cubicBezTo>
                      <a:pt x="2375" y="1480"/>
                      <a:pt x="2705" y="1330"/>
                      <a:pt x="2950" y="1092"/>
                    </a:cubicBezTo>
                    <a:cubicBezTo>
                      <a:pt x="3052" y="990"/>
                      <a:pt x="3137" y="868"/>
                      <a:pt x="3198" y="739"/>
                    </a:cubicBezTo>
                    <a:cubicBezTo>
                      <a:pt x="2988" y="299"/>
                      <a:pt x="2539" y="1"/>
                      <a:pt x="20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7466775" y="1190417"/>
                <a:ext cx="180519" cy="155852"/>
              </a:xfrm>
              <a:custGeom>
                <a:avLst/>
                <a:gdLst/>
                <a:ahLst/>
                <a:cxnLst/>
                <a:rect l="l" t="t" r="r" b="b"/>
                <a:pathLst>
                  <a:path w="6045" h="5219" extrusionOk="0">
                    <a:moveTo>
                      <a:pt x="3429" y="1290"/>
                    </a:moveTo>
                    <a:cubicBezTo>
                      <a:pt x="3960" y="1290"/>
                      <a:pt x="4409" y="1588"/>
                      <a:pt x="4619" y="2028"/>
                    </a:cubicBezTo>
                    <a:cubicBezTo>
                      <a:pt x="4711" y="2208"/>
                      <a:pt x="4756" y="2401"/>
                      <a:pt x="4756" y="2606"/>
                    </a:cubicBezTo>
                    <a:cubicBezTo>
                      <a:pt x="4756" y="2973"/>
                      <a:pt x="4609" y="3303"/>
                      <a:pt x="4371" y="3548"/>
                    </a:cubicBezTo>
                    <a:cubicBezTo>
                      <a:pt x="4126" y="3786"/>
                      <a:pt x="3796" y="3932"/>
                      <a:pt x="3429" y="3932"/>
                    </a:cubicBezTo>
                    <a:lnTo>
                      <a:pt x="2613" y="3932"/>
                    </a:lnTo>
                    <a:cubicBezTo>
                      <a:pt x="1881" y="3932"/>
                      <a:pt x="1289" y="3340"/>
                      <a:pt x="1289" y="2606"/>
                    </a:cubicBezTo>
                    <a:cubicBezTo>
                      <a:pt x="1289" y="2401"/>
                      <a:pt x="1333" y="2208"/>
                      <a:pt x="1421" y="2028"/>
                    </a:cubicBezTo>
                    <a:cubicBezTo>
                      <a:pt x="1486" y="1899"/>
                      <a:pt x="1572" y="1776"/>
                      <a:pt x="1674" y="1674"/>
                    </a:cubicBezTo>
                    <a:cubicBezTo>
                      <a:pt x="1911" y="1436"/>
                      <a:pt x="2248" y="1290"/>
                      <a:pt x="2613" y="1290"/>
                    </a:cubicBezTo>
                    <a:close/>
                    <a:moveTo>
                      <a:pt x="2613" y="0"/>
                    </a:moveTo>
                    <a:cubicBezTo>
                      <a:pt x="1922" y="0"/>
                      <a:pt x="1248" y="279"/>
                      <a:pt x="765" y="765"/>
                    </a:cubicBezTo>
                    <a:cubicBezTo>
                      <a:pt x="567" y="960"/>
                      <a:pt x="401" y="1191"/>
                      <a:pt x="272" y="1453"/>
                    </a:cubicBezTo>
                    <a:cubicBezTo>
                      <a:pt x="91" y="1813"/>
                      <a:pt x="0" y="2201"/>
                      <a:pt x="0" y="2606"/>
                    </a:cubicBezTo>
                    <a:cubicBezTo>
                      <a:pt x="0" y="4048"/>
                      <a:pt x="1173" y="5218"/>
                      <a:pt x="2613" y="5218"/>
                    </a:cubicBezTo>
                    <a:lnTo>
                      <a:pt x="3429" y="5218"/>
                    </a:lnTo>
                    <a:cubicBezTo>
                      <a:pt x="4119" y="5218"/>
                      <a:pt x="4769" y="4953"/>
                      <a:pt x="5269" y="4470"/>
                    </a:cubicBezTo>
                    <a:cubicBezTo>
                      <a:pt x="5276" y="4460"/>
                      <a:pt x="5282" y="4453"/>
                      <a:pt x="5293" y="4446"/>
                    </a:cubicBezTo>
                    <a:cubicBezTo>
                      <a:pt x="5776" y="3946"/>
                      <a:pt x="6045" y="3293"/>
                      <a:pt x="6045" y="2606"/>
                    </a:cubicBezTo>
                    <a:cubicBezTo>
                      <a:pt x="6045" y="2201"/>
                      <a:pt x="5952" y="1813"/>
                      <a:pt x="5772" y="1453"/>
                    </a:cubicBezTo>
                    <a:cubicBezTo>
                      <a:pt x="5340" y="561"/>
                      <a:pt x="4439" y="0"/>
                      <a:pt x="3429" y="0"/>
                    </a:cubicBez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5"/>
            <p:cNvGrpSpPr/>
            <p:nvPr/>
          </p:nvGrpSpPr>
          <p:grpSpPr>
            <a:xfrm>
              <a:off x="4923190" y="1790083"/>
              <a:ext cx="342094" cy="111847"/>
              <a:chOff x="12533549" y="2535854"/>
              <a:chExt cx="477052" cy="155972"/>
            </a:xfrm>
          </p:grpSpPr>
          <p:sp>
            <p:nvSpPr>
              <p:cNvPr id="479" name="Google Shape;479;p25"/>
              <p:cNvSpPr/>
              <p:nvPr/>
            </p:nvSpPr>
            <p:spPr>
              <a:xfrm>
                <a:off x="12571952" y="2574347"/>
                <a:ext cx="227373" cy="78986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2645" extrusionOk="0">
                    <a:moveTo>
                      <a:pt x="1327" y="1"/>
                    </a:moveTo>
                    <a:cubicBezTo>
                      <a:pt x="960" y="1"/>
                      <a:pt x="626" y="148"/>
                      <a:pt x="389" y="385"/>
                    </a:cubicBezTo>
                    <a:cubicBezTo>
                      <a:pt x="283" y="491"/>
                      <a:pt x="202" y="610"/>
                      <a:pt x="136" y="740"/>
                    </a:cubicBezTo>
                    <a:cubicBezTo>
                      <a:pt x="45" y="919"/>
                      <a:pt x="1" y="1114"/>
                      <a:pt x="1" y="1321"/>
                    </a:cubicBezTo>
                    <a:cubicBezTo>
                      <a:pt x="1" y="2053"/>
                      <a:pt x="593" y="2644"/>
                      <a:pt x="1327" y="2644"/>
                    </a:cubicBezTo>
                    <a:lnTo>
                      <a:pt x="6287" y="2644"/>
                    </a:lnTo>
                    <a:cubicBezTo>
                      <a:pt x="6654" y="2644"/>
                      <a:pt x="6984" y="2498"/>
                      <a:pt x="7229" y="2260"/>
                    </a:cubicBezTo>
                    <a:cubicBezTo>
                      <a:pt x="7468" y="2015"/>
                      <a:pt x="7614" y="1685"/>
                      <a:pt x="7614" y="1321"/>
                    </a:cubicBezTo>
                    <a:cubicBezTo>
                      <a:pt x="7614" y="1114"/>
                      <a:pt x="7570" y="919"/>
                      <a:pt x="7477" y="740"/>
                    </a:cubicBezTo>
                    <a:cubicBezTo>
                      <a:pt x="7267" y="304"/>
                      <a:pt x="6814" y="1"/>
                      <a:pt x="6287" y="1"/>
                    </a:cubicBez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5"/>
              <p:cNvSpPr/>
              <p:nvPr/>
            </p:nvSpPr>
            <p:spPr>
              <a:xfrm>
                <a:off x="12576014" y="2574347"/>
                <a:ext cx="219250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7342" h="1482" extrusionOk="0">
                    <a:moveTo>
                      <a:pt x="1191" y="1"/>
                    </a:moveTo>
                    <a:cubicBezTo>
                      <a:pt x="824" y="1"/>
                      <a:pt x="490" y="148"/>
                      <a:pt x="253" y="385"/>
                    </a:cubicBezTo>
                    <a:cubicBezTo>
                      <a:pt x="147" y="491"/>
                      <a:pt x="66" y="610"/>
                      <a:pt x="0" y="740"/>
                    </a:cubicBezTo>
                    <a:cubicBezTo>
                      <a:pt x="212" y="1178"/>
                      <a:pt x="664" y="1481"/>
                      <a:pt x="1191" y="1481"/>
                    </a:cubicBezTo>
                    <a:lnTo>
                      <a:pt x="6151" y="1481"/>
                    </a:lnTo>
                    <a:cubicBezTo>
                      <a:pt x="6518" y="1481"/>
                      <a:pt x="6848" y="1332"/>
                      <a:pt x="7093" y="1093"/>
                    </a:cubicBezTo>
                    <a:cubicBezTo>
                      <a:pt x="7195" y="991"/>
                      <a:pt x="7277" y="869"/>
                      <a:pt x="7341" y="740"/>
                    </a:cubicBezTo>
                    <a:cubicBezTo>
                      <a:pt x="7131" y="304"/>
                      <a:pt x="6678" y="1"/>
                      <a:pt x="61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5"/>
              <p:cNvSpPr/>
              <p:nvPr/>
            </p:nvSpPr>
            <p:spPr>
              <a:xfrm>
                <a:off x="12533549" y="2535854"/>
                <a:ext cx="304179" cy="155972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5223" extrusionOk="0">
                    <a:moveTo>
                      <a:pt x="7573" y="1290"/>
                    </a:moveTo>
                    <a:cubicBezTo>
                      <a:pt x="8100" y="1290"/>
                      <a:pt x="8553" y="1593"/>
                      <a:pt x="8763" y="2029"/>
                    </a:cubicBezTo>
                    <a:cubicBezTo>
                      <a:pt x="8856" y="2208"/>
                      <a:pt x="8900" y="2403"/>
                      <a:pt x="8900" y="2610"/>
                    </a:cubicBezTo>
                    <a:cubicBezTo>
                      <a:pt x="8900" y="2974"/>
                      <a:pt x="8754" y="3304"/>
                      <a:pt x="8515" y="3549"/>
                    </a:cubicBezTo>
                    <a:cubicBezTo>
                      <a:pt x="8270" y="3787"/>
                      <a:pt x="7940" y="3933"/>
                      <a:pt x="7573" y="3933"/>
                    </a:cubicBezTo>
                    <a:lnTo>
                      <a:pt x="2613" y="3933"/>
                    </a:lnTo>
                    <a:cubicBezTo>
                      <a:pt x="1879" y="3933"/>
                      <a:pt x="1287" y="3342"/>
                      <a:pt x="1287" y="2610"/>
                    </a:cubicBezTo>
                    <a:cubicBezTo>
                      <a:pt x="1287" y="2403"/>
                      <a:pt x="1331" y="2208"/>
                      <a:pt x="1422" y="2029"/>
                    </a:cubicBezTo>
                    <a:cubicBezTo>
                      <a:pt x="1488" y="1899"/>
                      <a:pt x="1569" y="1780"/>
                      <a:pt x="1675" y="1674"/>
                    </a:cubicBezTo>
                    <a:cubicBezTo>
                      <a:pt x="1912" y="1437"/>
                      <a:pt x="2246" y="1290"/>
                      <a:pt x="2613" y="1290"/>
                    </a:cubicBezTo>
                    <a:close/>
                    <a:moveTo>
                      <a:pt x="2613" y="1"/>
                    </a:moveTo>
                    <a:cubicBezTo>
                      <a:pt x="1923" y="1"/>
                      <a:pt x="1249" y="280"/>
                      <a:pt x="763" y="767"/>
                    </a:cubicBezTo>
                    <a:cubicBezTo>
                      <a:pt x="565" y="960"/>
                      <a:pt x="402" y="1192"/>
                      <a:pt x="269" y="1453"/>
                    </a:cubicBezTo>
                    <a:cubicBezTo>
                      <a:pt x="92" y="1814"/>
                      <a:pt x="1" y="2202"/>
                      <a:pt x="1" y="2610"/>
                    </a:cubicBezTo>
                    <a:cubicBezTo>
                      <a:pt x="1" y="4049"/>
                      <a:pt x="1171" y="5223"/>
                      <a:pt x="2613" y="5223"/>
                    </a:cubicBezTo>
                    <a:lnTo>
                      <a:pt x="7573" y="5223"/>
                    </a:lnTo>
                    <a:cubicBezTo>
                      <a:pt x="8260" y="5223"/>
                      <a:pt x="8913" y="4954"/>
                      <a:pt x="9410" y="4471"/>
                    </a:cubicBezTo>
                    <a:cubicBezTo>
                      <a:pt x="9420" y="4461"/>
                      <a:pt x="9427" y="4454"/>
                      <a:pt x="9437" y="4447"/>
                    </a:cubicBezTo>
                    <a:cubicBezTo>
                      <a:pt x="9920" y="3947"/>
                      <a:pt x="10185" y="3297"/>
                      <a:pt x="10185" y="2610"/>
                    </a:cubicBezTo>
                    <a:cubicBezTo>
                      <a:pt x="10185" y="2202"/>
                      <a:pt x="10097" y="1814"/>
                      <a:pt x="9917" y="1453"/>
                    </a:cubicBezTo>
                    <a:cubicBezTo>
                      <a:pt x="9484" y="563"/>
                      <a:pt x="8583" y="1"/>
                      <a:pt x="7573" y="1"/>
                    </a:cubicBez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5"/>
              <p:cNvSpPr/>
              <p:nvPr/>
            </p:nvSpPr>
            <p:spPr>
              <a:xfrm>
                <a:off x="12868575" y="2574347"/>
                <a:ext cx="103623" cy="78986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45" extrusionOk="0">
                    <a:moveTo>
                      <a:pt x="1327" y="1"/>
                    </a:moveTo>
                    <a:cubicBezTo>
                      <a:pt x="959" y="1"/>
                      <a:pt x="626" y="148"/>
                      <a:pt x="388" y="385"/>
                    </a:cubicBezTo>
                    <a:cubicBezTo>
                      <a:pt x="283" y="491"/>
                      <a:pt x="201" y="610"/>
                      <a:pt x="136" y="740"/>
                    </a:cubicBezTo>
                    <a:cubicBezTo>
                      <a:pt x="45" y="919"/>
                      <a:pt x="0" y="1114"/>
                      <a:pt x="0" y="1321"/>
                    </a:cubicBezTo>
                    <a:cubicBezTo>
                      <a:pt x="0" y="2053"/>
                      <a:pt x="592" y="2644"/>
                      <a:pt x="1327" y="2644"/>
                    </a:cubicBezTo>
                    <a:lnTo>
                      <a:pt x="2143" y="2644"/>
                    </a:lnTo>
                    <a:cubicBezTo>
                      <a:pt x="2510" y="2644"/>
                      <a:pt x="2837" y="2498"/>
                      <a:pt x="3082" y="2260"/>
                    </a:cubicBezTo>
                    <a:cubicBezTo>
                      <a:pt x="3320" y="2015"/>
                      <a:pt x="3470" y="1685"/>
                      <a:pt x="3470" y="1321"/>
                    </a:cubicBezTo>
                    <a:cubicBezTo>
                      <a:pt x="3470" y="1114"/>
                      <a:pt x="3422" y="919"/>
                      <a:pt x="3334" y="740"/>
                    </a:cubicBezTo>
                    <a:cubicBezTo>
                      <a:pt x="3120" y="304"/>
                      <a:pt x="2671" y="1"/>
                      <a:pt x="2143" y="1"/>
                    </a:cubicBez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5"/>
              <p:cNvSpPr/>
              <p:nvPr/>
            </p:nvSpPr>
            <p:spPr>
              <a:xfrm>
                <a:off x="12872636" y="2574347"/>
                <a:ext cx="95530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3199" h="1482" extrusionOk="0">
                    <a:moveTo>
                      <a:pt x="1191" y="1"/>
                    </a:moveTo>
                    <a:cubicBezTo>
                      <a:pt x="823" y="1"/>
                      <a:pt x="490" y="148"/>
                      <a:pt x="252" y="385"/>
                    </a:cubicBezTo>
                    <a:cubicBezTo>
                      <a:pt x="147" y="491"/>
                      <a:pt x="65" y="610"/>
                      <a:pt x="0" y="740"/>
                    </a:cubicBezTo>
                    <a:cubicBezTo>
                      <a:pt x="211" y="1178"/>
                      <a:pt x="664" y="1481"/>
                      <a:pt x="1191" y="1481"/>
                    </a:cubicBezTo>
                    <a:lnTo>
                      <a:pt x="2007" y="1481"/>
                    </a:lnTo>
                    <a:cubicBezTo>
                      <a:pt x="2374" y="1481"/>
                      <a:pt x="2701" y="1332"/>
                      <a:pt x="2946" y="1093"/>
                    </a:cubicBezTo>
                    <a:cubicBezTo>
                      <a:pt x="3048" y="991"/>
                      <a:pt x="3134" y="869"/>
                      <a:pt x="3198" y="740"/>
                    </a:cubicBezTo>
                    <a:cubicBezTo>
                      <a:pt x="2984" y="304"/>
                      <a:pt x="2535" y="1"/>
                      <a:pt x="20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5"/>
              <p:cNvSpPr/>
              <p:nvPr/>
            </p:nvSpPr>
            <p:spPr>
              <a:xfrm>
                <a:off x="12830172" y="2535854"/>
                <a:ext cx="180429" cy="155972"/>
              </a:xfrm>
              <a:custGeom>
                <a:avLst/>
                <a:gdLst/>
                <a:ahLst/>
                <a:cxnLst/>
                <a:rect l="l" t="t" r="r" b="b"/>
                <a:pathLst>
                  <a:path w="6042" h="5223" extrusionOk="0">
                    <a:moveTo>
                      <a:pt x="3429" y="1290"/>
                    </a:moveTo>
                    <a:cubicBezTo>
                      <a:pt x="3957" y="1290"/>
                      <a:pt x="4406" y="1593"/>
                      <a:pt x="4620" y="2029"/>
                    </a:cubicBezTo>
                    <a:cubicBezTo>
                      <a:pt x="4708" y="2208"/>
                      <a:pt x="4756" y="2403"/>
                      <a:pt x="4756" y="2610"/>
                    </a:cubicBezTo>
                    <a:cubicBezTo>
                      <a:pt x="4756" y="2974"/>
                      <a:pt x="4606" y="3304"/>
                      <a:pt x="4368" y="3549"/>
                    </a:cubicBezTo>
                    <a:cubicBezTo>
                      <a:pt x="4123" y="3787"/>
                      <a:pt x="3796" y="3933"/>
                      <a:pt x="3429" y="3933"/>
                    </a:cubicBezTo>
                    <a:lnTo>
                      <a:pt x="2613" y="3933"/>
                    </a:lnTo>
                    <a:cubicBezTo>
                      <a:pt x="1878" y="3933"/>
                      <a:pt x="1286" y="3342"/>
                      <a:pt x="1286" y="2610"/>
                    </a:cubicBezTo>
                    <a:cubicBezTo>
                      <a:pt x="1286" y="2403"/>
                      <a:pt x="1331" y="2208"/>
                      <a:pt x="1422" y="2029"/>
                    </a:cubicBezTo>
                    <a:cubicBezTo>
                      <a:pt x="1487" y="1899"/>
                      <a:pt x="1569" y="1780"/>
                      <a:pt x="1674" y="1674"/>
                    </a:cubicBezTo>
                    <a:cubicBezTo>
                      <a:pt x="1912" y="1437"/>
                      <a:pt x="2245" y="1290"/>
                      <a:pt x="2613" y="1290"/>
                    </a:cubicBezTo>
                    <a:close/>
                    <a:moveTo>
                      <a:pt x="2613" y="1"/>
                    </a:moveTo>
                    <a:cubicBezTo>
                      <a:pt x="1923" y="1"/>
                      <a:pt x="1249" y="280"/>
                      <a:pt x="763" y="767"/>
                    </a:cubicBezTo>
                    <a:cubicBezTo>
                      <a:pt x="565" y="960"/>
                      <a:pt x="402" y="1192"/>
                      <a:pt x="270" y="1453"/>
                    </a:cubicBezTo>
                    <a:cubicBezTo>
                      <a:pt x="92" y="1814"/>
                      <a:pt x="0" y="2202"/>
                      <a:pt x="0" y="2610"/>
                    </a:cubicBezTo>
                    <a:cubicBezTo>
                      <a:pt x="0" y="4049"/>
                      <a:pt x="1171" y="5223"/>
                      <a:pt x="2613" y="5223"/>
                    </a:cubicBezTo>
                    <a:lnTo>
                      <a:pt x="3429" y="5223"/>
                    </a:lnTo>
                    <a:cubicBezTo>
                      <a:pt x="4117" y="5223"/>
                      <a:pt x="4770" y="4954"/>
                      <a:pt x="5266" y="4471"/>
                    </a:cubicBezTo>
                    <a:cubicBezTo>
                      <a:pt x="5273" y="4461"/>
                      <a:pt x="5283" y="4454"/>
                      <a:pt x="5291" y="4447"/>
                    </a:cubicBezTo>
                    <a:cubicBezTo>
                      <a:pt x="5776" y="3947"/>
                      <a:pt x="6042" y="3297"/>
                      <a:pt x="6042" y="2610"/>
                    </a:cubicBezTo>
                    <a:cubicBezTo>
                      <a:pt x="6042" y="2202"/>
                      <a:pt x="5950" y="1814"/>
                      <a:pt x="5770" y="1453"/>
                    </a:cubicBezTo>
                    <a:cubicBezTo>
                      <a:pt x="5338" y="563"/>
                      <a:pt x="4440" y="1"/>
                      <a:pt x="3429" y="1"/>
                    </a:cubicBez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485;p25"/>
            <p:cNvSpPr/>
            <p:nvPr/>
          </p:nvSpPr>
          <p:spPr>
            <a:xfrm>
              <a:off x="6818478" y="2445233"/>
              <a:ext cx="134829" cy="228478"/>
            </a:xfrm>
            <a:custGeom>
              <a:avLst/>
              <a:gdLst/>
              <a:ahLst/>
              <a:cxnLst/>
              <a:rect l="l" t="t" r="r" b="b"/>
              <a:pathLst>
                <a:path w="4515" h="7651" extrusionOk="0">
                  <a:moveTo>
                    <a:pt x="1" y="0"/>
                  </a:moveTo>
                  <a:lnTo>
                    <a:pt x="1" y="7603"/>
                  </a:lnTo>
                  <a:cubicBezTo>
                    <a:pt x="1" y="7631"/>
                    <a:pt x="21" y="7651"/>
                    <a:pt x="48" y="7651"/>
                  </a:cubicBezTo>
                  <a:lnTo>
                    <a:pt x="4467" y="7651"/>
                  </a:lnTo>
                  <a:cubicBezTo>
                    <a:pt x="4494" y="7651"/>
                    <a:pt x="4515" y="7631"/>
                    <a:pt x="4515" y="7603"/>
                  </a:cubicBezTo>
                  <a:lnTo>
                    <a:pt x="45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787481" y="2414355"/>
              <a:ext cx="196824" cy="290353"/>
            </a:xfrm>
            <a:custGeom>
              <a:avLst/>
              <a:gdLst/>
              <a:ahLst/>
              <a:cxnLst/>
              <a:rect l="l" t="t" r="r" b="b"/>
              <a:pathLst>
                <a:path w="6591" h="9723" extrusionOk="0">
                  <a:moveTo>
                    <a:pt x="5553" y="1034"/>
                  </a:moveTo>
                  <a:lnTo>
                    <a:pt x="5553" y="6429"/>
                  </a:lnTo>
                  <a:cubicBezTo>
                    <a:pt x="5553" y="7674"/>
                    <a:pt x="4542" y="8685"/>
                    <a:pt x="3294" y="8685"/>
                  </a:cubicBezTo>
                  <a:cubicBezTo>
                    <a:pt x="2049" y="8685"/>
                    <a:pt x="1039" y="7674"/>
                    <a:pt x="1039" y="6429"/>
                  </a:cubicBezTo>
                  <a:lnTo>
                    <a:pt x="1039" y="1034"/>
                  </a:lnTo>
                  <a:close/>
                  <a:moveTo>
                    <a:pt x="1" y="0"/>
                  </a:moveTo>
                  <a:lnTo>
                    <a:pt x="1" y="1034"/>
                  </a:lnTo>
                  <a:lnTo>
                    <a:pt x="1" y="6429"/>
                  </a:lnTo>
                  <a:cubicBezTo>
                    <a:pt x="1" y="8246"/>
                    <a:pt x="1477" y="9723"/>
                    <a:pt x="3294" y="9723"/>
                  </a:cubicBezTo>
                  <a:cubicBezTo>
                    <a:pt x="5110" y="9723"/>
                    <a:pt x="6590" y="8246"/>
                    <a:pt x="6590" y="6429"/>
                  </a:cubicBezTo>
                  <a:lnTo>
                    <a:pt x="6590" y="1034"/>
                  </a:lnTo>
                  <a:lnTo>
                    <a:pt x="65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7120088" y="1626825"/>
              <a:ext cx="815814" cy="1248282"/>
            </a:xfrm>
            <a:custGeom>
              <a:avLst/>
              <a:gdLst/>
              <a:ahLst/>
              <a:cxnLst/>
              <a:rect l="l" t="t" r="r" b="b"/>
              <a:pathLst>
                <a:path w="27319" h="41801" extrusionOk="0">
                  <a:moveTo>
                    <a:pt x="9098" y="0"/>
                  </a:moveTo>
                  <a:cubicBezTo>
                    <a:pt x="5779" y="0"/>
                    <a:pt x="2460" y="1247"/>
                    <a:pt x="0" y="3486"/>
                  </a:cubicBezTo>
                  <a:cubicBezTo>
                    <a:pt x="170" y="4949"/>
                    <a:pt x="65" y="7649"/>
                    <a:pt x="235" y="9112"/>
                  </a:cubicBezTo>
                  <a:cubicBezTo>
                    <a:pt x="1026" y="8274"/>
                    <a:pt x="2180" y="7816"/>
                    <a:pt x="3329" y="7816"/>
                  </a:cubicBezTo>
                  <a:cubicBezTo>
                    <a:pt x="3864" y="7816"/>
                    <a:pt x="4399" y="7916"/>
                    <a:pt x="4895" y="8122"/>
                  </a:cubicBezTo>
                  <a:cubicBezTo>
                    <a:pt x="6453" y="8769"/>
                    <a:pt x="7528" y="10435"/>
                    <a:pt x="7474" y="12123"/>
                  </a:cubicBezTo>
                  <a:cubicBezTo>
                    <a:pt x="7416" y="13983"/>
                    <a:pt x="6164" y="15558"/>
                    <a:pt x="5109" y="17089"/>
                  </a:cubicBezTo>
                  <a:cubicBezTo>
                    <a:pt x="2616" y="20718"/>
                    <a:pt x="922" y="25036"/>
                    <a:pt x="1089" y="29434"/>
                  </a:cubicBezTo>
                  <a:cubicBezTo>
                    <a:pt x="1252" y="33832"/>
                    <a:pt x="3494" y="38274"/>
                    <a:pt x="7344" y="40411"/>
                  </a:cubicBezTo>
                  <a:cubicBezTo>
                    <a:pt x="9057" y="41360"/>
                    <a:pt x="10993" y="41800"/>
                    <a:pt x="12948" y="41800"/>
                  </a:cubicBezTo>
                  <a:cubicBezTo>
                    <a:pt x="15218" y="41800"/>
                    <a:pt x="17514" y="41207"/>
                    <a:pt x="19516" y="40128"/>
                  </a:cubicBezTo>
                  <a:cubicBezTo>
                    <a:pt x="23240" y="38118"/>
                    <a:pt x="25595" y="34611"/>
                    <a:pt x="27319" y="30743"/>
                  </a:cubicBezTo>
                  <a:lnTo>
                    <a:pt x="27319" y="30743"/>
                  </a:lnTo>
                  <a:cubicBezTo>
                    <a:pt x="26314" y="31143"/>
                    <a:pt x="25230" y="31369"/>
                    <a:pt x="24153" y="31369"/>
                  </a:cubicBezTo>
                  <a:cubicBezTo>
                    <a:pt x="23542" y="31369"/>
                    <a:pt x="22934" y="31296"/>
                    <a:pt x="22342" y="31141"/>
                  </a:cubicBezTo>
                  <a:cubicBezTo>
                    <a:pt x="20703" y="30716"/>
                    <a:pt x="19213" y="29631"/>
                    <a:pt x="18447" y="28124"/>
                  </a:cubicBezTo>
                  <a:cubicBezTo>
                    <a:pt x="17206" y="25675"/>
                    <a:pt x="18015" y="22698"/>
                    <a:pt x="19189" y="20219"/>
                  </a:cubicBezTo>
                  <a:cubicBezTo>
                    <a:pt x="20362" y="17739"/>
                    <a:pt x="21904" y="15320"/>
                    <a:pt x="22125" y="12585"/>
                  </a:cubicBezTo>
                  <a:cubicBezTo>
                    <a:pt x="22288" y="10534"/>
                    <a:pt x="21672" y="8469"/>
                    <a:pt x="20638" y="6687"/>
                  </a:cubicBezTo>
                  <a:cubicBezTo>
                    <a:pt x="18641" y="3234"/>
                    <a:pt x="15029" y="761"/>
                    <a:pt x="11086" y="152"/>
                  </a:cubicBezTo>
                  <a:cubicBezTo>
                    <a:pt x="10428" y="50"/>
                    <a:pt x="9763" y="0"/>
                    <a:pt x="9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7123851" y="1807731"/>
              <a:ext cx="812051" cy="1067375"/>
            </a:xfrm>
            <a:custGeom>
              <a:avLst/>
              <a:gdLst/>
              <a:ahLst/>
              <a:cxnLst/>
              <a:rect l="l" t="t" r="r" b="b"/>
              <a:pathLst>
                <a:path w="27193" h="35743" extrusionOk="0">
                  <a:moveTo>
                    <a:pt x="3968" y="0"/>
                  </a:moveTo>
                  <a:cubicBezTo>
                    <a:pt x="2411" y="0"/>
                    <a:pt x="954" y="436"/>
                    <a:pt x="0" y="805"/>
                  </a:cubicBezTo>
                  <a:cubicBezTo>
                    <a:pt x="10" y="1649"/>
                    <a:pt x="38" y="2452"/>
                    <a:pt x="109" y="3050"/>
                  </a:cubicBezTo>
                  <a:cubicBezTo>
                    <a:pt x="899" y="2216"/>
                    <a:pt x="2059" y="1759"/>
                    <a:pt x="3210" y="1759"/>
                  </a:cubicBezTo>
                  <a:cubicBezTo>
                    <a:pt x="3742" y="1759"/>
                    <a:pt x="4274" y="1857"/>
                    <a:pt x="4765" y="2061"/>
                  </a:cubicBezTo>
                  <a:cubicBezTo>
                    <a:pt x="6324" y="2711"/>
                    <a:pt x="7398" y="4377"/>
                    <a:pt x="7348" y="6065"/>
                  </a:cubicBezTo>
                  <a:cubicBezTo>
                    <a:pt x="7290" y="7928"/>
                    <a:pt x="6041" y="9500"/>
                    <a:pt x="4987" y="11031"/>
                  </a:cubicBezTo>
                  <a:cubicBezTo>
                    <a:pt x="2490" y="14660"/>
                    <a:pt x="796" y="18978"/>
                    <a:pt x="963" y="23372"/>
                  </a:cubicBezTo>
                  <a:cubicBezTo>
                    <a:pt x="1126" y="27774"/>
                    <a:pt x="3371" y="32216"/>
                    <a:pt x="7218" y="34353"/>
                  </a:cubicBezTo>
                  <a:cubicBezTo>
                    <a:pt x="8930" y="35302"/>
                    <a:pt x="10865" y="35742"/>
                    <a:pt x="12819" y="35742"/>
                  </a:cubicBezTo>
                  <a:cubicBezTo>
                    <a:pt x="15089" y="35742"/>
                    <a:pt x="17384" y="35148"/>
                    <a:pt x="19386" y="34067"/>
                  </a:cubicBezTo>
                  <a:cubicBezTo>
                    <a:pt x="23114" y="32060"/>
                    <a:pt x="25469" y="28553"/>
                    <a:pt x="27193" y="24685"/>
                  </a:cubicBezTo>
                  <a:lnTo>
                    <a:pt x="27193" y="24685"/>
                  </a:lnTo>
                  <a:cubicBezTo>
                    <a:pt x="26185" y="25084"/>
                    <a:pt x="25102" y="25311"/>
                    <a:pt x="24021" y="25311"/>
                  </a:cubicBezTo>
                  <a:cubicBezTo>
                    <a:pt x="23424" y="25311"/>
                    <a:pt x="22827" y="25241"/>
                    <a:pt x="22244" y="25093"/>
                  </a:cubicBezTo>
                  <a:cubicBezTo>
                    <a:pt x="20502" y="27996"/>
                    <a:pt x="18063" y="29492"/>
                    <a:pt x="15994" y="30271"/>
                  </a:cubicBezTo>
                  <a:cubicBezTo>
                    <a:pt x="14933" y="30671"/>
                    <a:pt x="13813" y="30876"/>
                    <a:pt x="12703" y="30876"/>
                  </a:cubicBezTo>
                  <a:cubicBezTo>
                    <a:pt x="10935" y="30876"/>
                    <a:pt x="9190" y="30357"/>
                    <a:pt x="7735" y="29281"/>
                  </a:cubicBezTo>
                  <a:cubicBezTo>
                    <a:pt x="6252" y="28186"/>
                    <a:pt x="5371" y="26798"/>
                    <a:pt x="4864" y="25383"/>
                  </a:cubicBezTo>
                  <a:cubicBezTo>
                    <a:pt x="3745" y="22246"/>
                    <a:pt x="4497" y="18753"/>
                    <a:pt x="6613" y="16185"/>
                  </a:cubicBezTo>
                  <a:cubicBezTo>
                    <a:pt x="12565" y="8980"/>
                    <a:pt x="10185" y="4357"/>
                    <a:pt x="10185" y="4357"/>
                  </a:cubicBezTo>
                  <a:cubicBezTo>
                    <a:pt x="8733" y="930"/>
                    <a:pt x="6243" y="0"/>
                    <a:pt x="3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7104112" y="1611207"/>
              <a:ext cx="848453" cy="1279698"/>
            </a:xfrm>
            <a:custGeom>
              <a:avLst/>
              <a:gdLst/>
              <a:ahLst/>
              <a:cxnLst/>
              <a:rect l="l" t="t" r="r" b="b"/>
              <a:pathLst>
                <a:path w="28412" h="42853" extrusionOk="0">
                  <a:moveTo>
                    <a:pt x="9668" y="1043"/>
                  </a:moveTo>
                  <a:cubicBezTo>
                    <a:pt x="10297" y="1043"/>
                    <a:pt x="10924" y="1090"/>
                    <a:pt x="11543" y="1186"/>
                  </a:cubicBezTo>
                  <a:cubicBezTo>
                    <a:pt x="15302" y="1770"/>
                    <a:pt x="18819" y="4179"/>
                    <a:pt x="20727" y="7472"/>
                  </a:cubicBezTo>
                  <a:cubicBezTo>
                    <a:pt x="21472" y="8761"/>
                    <a:pt x="22326" y="10782"/>
                    <a:pt x="22142" y="13068"/>
                  </a:cubicBezTo>
                  <a:cubicBezTo>
                    <a:pt x="21979" y="15118"/>
                    <a:pt x="20996" y="17054"/>
                    <a:pt x="20043" y="18925"/>
                  </a:cubicBezTo>
                  <a:cubicBezTo>
                    <a:pt x="19775" y="19456"/>
                    <a:pt x="19506" y="19987"/>
                    <a:pt x="19255" y="20521"/>
                  </a:cubicBezTo>
                  <a:cubicBezTo>
                    <a:pt x="17663" y="23888"/>
                    <a:pt x="17414" y="26702"/>
                    <a:pt x="18520" y="28882"/>
                  </a:cubicBezTo>
                  <a:cubicBezTo>
                    <a:pt x="19319" y="30460"/>
                    <a:pt x="20900" y="31688"/>
                    <a:pt x="22745" y="32168"/>
                  </a:cubicBezTo>
                  <a:cubicBezTo>
                    <a:pt x="23366" y="32329"/>
                    <a:pt x="24018" y="32409"/>
                    <a:pt x="24684" y="32409"/>
                  </a:cubicBezTo>
                  <a:cubicBezTo>
                    <a:pt x="25407" y="32409"/>
                    <a:pt x="26147" y="32315"/>
                    <a:pt x="26881" y="32127"/>
                  </a:cubicBezTo>
                  <a:lnTo>
                    <a:pt x="26881" y="32127"/>
                  </a:lnTo>
                  <a:cubicBezTo>
                    <a:pt x="24959" y="36059"/>
                    <a:pt x="22693" y="38638"/>
                    <a:pt x="19806" y="40193"/>
                  </a:cubicBezTo>
                  <a:cubicBezTo>
                    <a:pt x="17830" y="41257"/>
                    <a:pt x="15625" y="41794"/>
                    <a:pt x="13493" y="41794"/>
                  </a:cubicBezTo>
                  <a:cubicBezTo>
                    <a:pt x="11573" y="41794"/>
                    <a:pt x="9712" y="41359"/>
                    <a:pt x="8131" y="40482"/>
                  </a:cubicBezTo>
                  <a:cubicBezTo>
                    <a:pt x="4661" y="38552"/>
                    <a:pt x="2307" y="34417"/>
                    <a:pt x="2140" y="29936"/>
                  </a:cubicBezTo>
                  <a:cubicBezTo>
                    <a:pt x="1957" y="24987"/>
                    <a:pt x="4178" y="20663"/>
                    <a:pt x="6073" y="17908"/>
                  </a:cubicBezTo>
                  <a:lnTo>
                    <a:pt x="6417" y="17415"/>
                  </a:lnTo>
                  <a:cubicBezTo>
                    <a:pt x="7427" y="15969"/>
                    <a:pt x="8471" y="14479"/>
                    <a:pt x="8529" y="12663"/>
                  </a:cubicBezTo>
                  <a:cubicBezTo>
                    <a:pt x="8587" y="10751"/>
                    <a:pt x="7393" y="8901"/>
                    <a:pt x="5627" y="8166"/>
                  </a:cubicBezTo>
                  <a:cubicBezTo>
                    <a:pt x="5062" y="7931"/>
                    <a:pt x="4461" y="7819"/>
                    <a:pt x="3858" y="7819"/>
                  </a:cubicBezTo>
                  <a:cubicBezTo>
                    <a:pt x="2927" y="7819"/>
                    <a:pt x="1998" y="8088"/>
                    <a:pt x="1215" y="8594"/>
                  </a:cubicBezTo>
                  <a:cubicBezTo>
                    <a:pt x="1192" y="8043"/>
                    <a:pt x="1181" y="7424"/>
                    <a:pt x="1171" y="6815"/>
                  </a:cubicBezTo>
                  <a:cubicBezTo>
                    <a:pt x="1157" y="5896"/>
                    <a:pt x="1144" y="4951"/>
                    <a:pt x="1079" y="4219"/>
                  </a:cubicBezTo>
                  <a:cubicBezTo>
                    <a:pt x="3413" y="2185"/>
                    <a:pt x="6561" y="1043"/>
                    <a:pt x="9668" y="1043"/>
                  </a:cubicBezTo>
                  <a:close/>
                  <a:moveTo>
                    <a:pt x="9610" y="0"/>
                  </a:moveTo>
                  <a:cubicBezTo>
                    <a:pt x="6163" y="0"/>
                    <a:pt x="2754" y="1288"/>
                    <a:pt x="188" y="3624"/>
                  </a:cubicBezTo>
                  <a:cubicBezTo>
                    <a:pt x="62" y="3737"/>
                    <a:pt x="1" y="3900"/>
                    <a:pt x="21" y="4067"/>
                  </a:cubicBezTo>
                  <a:cubicBezTo>
                    <a:pt x="103" y="4774"/>
                    <a:pt x="120" y="5819"/>
                    <a:pt x="134" y="6832"/>
                  </a:cubicBezTo>
                  <a:cubicBezTo>
                    <a:pt x="151" y="7866"/>
                    <a:pt x="168" y="8937"/>
                    <a:pt x="253" y="9693"/>
                  </a:cubicBezTo>
                  <a:cubicBezTo>
                    <a:pt x="277" y="9893"/>
                    <a:pt x="416" y="10064"/>
                    <a:pt x="606" y="10125"/>
                  </a:cubicBezTo>
                  <a:cubicBezTo>
                    <a:pt x="660" y="10144"/>
                    <a:pt x="716" y="10153"/>
                    <a:pt x="772" y="10153"/>
                  </a:cubicBezTo>
                  <a:cubicBezTo>
                    <a:pt x="911" y="10153"/>
                    <a:pt x="1048" y="10096"/>
                    <a:pt x="1148" y="9989"/>
                  </a:cubicBezTo>
                  <a:cubicBezTo>
                    <a:pt x="1839" y="9260"/>
                    <a:pt x="2861" y="8859"/>
                    <a:pt x="3873" y="8859"/>
                  </a:cubicBezTo>
                  <a:cubicBezTo>
                    <a:pt x="4338" y="8859"/>
                    <a:pt x="4802" y="8944"/>
                    <a:pt x="5230" y="9121"/>
                  </a:cubicBezTo>
                  <a:cubicBezTo>
                    <a:pt x="6587" y="9686"/>
                    <a:pt x="7536" y="11162"/>
                    <a:pt x="7491" y="12632"/>
                  </a:cubicBezTo>
                  <a:cubicBezTo>
                    <a:pt x="7444" y="14135"/>
                    <a:pt x="6488" y="15500"/>
                    <a:pt x="5566" y="16820"/>
                  </a:cubicBezTo>
                  <a:lnTo>
                    <a:pt x="5219" y="17319"/>
                  </a:lnTo>
                  <a:cubicBezTo>
                    <a:pt x="3233" y="20204"/>
                    <a:pt x="909" y="24742"/>
                    <a:pt x="1103" y="29977"/>
                  </a:cubicBezTo>
                  <a:cubicBezTo>
                    <a:pt x="1286" y="34811"/>
                    <a:pt x="3845" y="39287"/>
                    <a:pt x="7627" y="41386"/>
                  </a:cubicBezTo>
                  <a:cubicBezTo>
                    <a:pt x="9389" y="42366"/>
                    <a:pt x="11417" y="42852"/>
                    <a:pt x="13506" y="42852"/>
                  </a:cubicBezTo>
                  <a:cubicBezTo>
                    <a:pt x="15788" y="42852"/>
                    <a:pt x="18142" y="42267"/>
                    <a:pt x="20296" y="41108"/>
                  </a:cubicBezTo>
                  <a:cubicBezTo>
                    <a:pt x="23653" y="39298"/>
                    <a:pt x="26204" y="36240"/>
                    <a:pt x="28326" y="31481"/>
                  </a:cubicBezTo>
                  <a:cubicBezTo>
                    <a:pt x="28411" y="31286"/>
                    <a:pt x="28375" y="31062"/>
                    <a:pt x="28228" y="30909"/>
                  </a:cubicBezTo>
                  <a:cubicBezTo>
                    <a:pt x="28128" y="30805"/>
                    <a:pt x="27993" y="30750"/>
                    <a:pt x="27855" y="30750"/>
                  </a:cubicBezTo>
                  <a:cubicBezTo>
                    <a:pt x="27790" y="30750"/>
                    <a:pt x="27725" y="30762"/>
                    <a:pt x="27664" y="30787"/>
                  </a:cubicBezTo>
                  <a:cubicBezTo>
                    <a:pt x="26683" y="31175"/>
                    <a:pt x="25666" y="31373"/>
                    <a:pt x="24688" y="31373"/>
                  </a:cubicBezTo>
                  <a:cubicBezTo>
                    <a:pt x="24109" y="31373"/>
                    <a:pt x="23543" y="31303"/>
                    <a:pt x="23007" y="31164"/>
                  </a:cubicBezTo>
                  <a:cubicBezTo>
                    <a:pt x="21445" y="30760"/>
                    <a:pt x="20112" y="29729"/>
                    <a:pt x="19445" y="28413"/>
                  </a:cubicBezTo>
                  <a:cubicBezTo>
                    <a:pt x="18492" y="26535"/>
                    <a:pt x="18744" y="24028"/>
                    <a:pt x="20193" y="20963"/>
                  </a:cubicBezTo>
                  <a:cubicBezTo>
                    <a:pt x="20442" y="20439"/>
                    <a:pt x="20707" y="19915"/>
                    <a:pt x="20969" y="19395"/>
                  </a:cubicBezTo>
                  <a:cubicBezTo>
                    <a:pt x="21966" y="17432"/>
                    <a:pt x="22996" y="15404"/>
                    <a:pt x="23177" y="13149"/>
                  </a:cubicBezTo>
                  <a:cubicBezTo>
                    <a:pt x="23337" y="11129"/>
                    <a:pt x="22803" y="8986"/>
                    <a:pt x="21622" y="6951"/>
                  </a:cubicBezTo>
                  <a:cubicBezTo>
                    <a:pt x="19533" y="3338"/>
                    <a:pt x="15826" y="801"/>
                    <a:pt x="11703" y="161"/>
                  </a:cubicBezTo>
                  <a:cubicBezTo>
                    <a:pt x="11008" y="53"/>
                    <a:pt x="10308" y="0"/>
                    <a:pt x="9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6443318" y="1868441"/>
              <a:ext cx="646702" cy="663067"/>
            </a:xfrm>
            <a:custGeom>
              <a:avLst/>
              <a:gdLst/>
              <a:ahLst/>
              <a:cxnLst/>
              <a:rect l="l" t="t" r="r" b="b"/>
              <a:pathLst>
                <a:path w="21656" h="22204" extrusionOk="0">
                  <a:moveTo>
                    <a:pt x="1212" y="1"/>
                  </a:moveTo>
                  <a:lnTo>
                    <a:pt x="1212" y="8991"/>
                  </a:lnTo>
                  <a:cubicBezTo>
                    <a:pt x="542" y="8994"/>
                    <a:pt x="1" y="9536"/>
                    <a:pt x="1" y="10206"/>
                  </a:cubicBezTo>
                  <a:cubicBezTo>
                    <a:pt x="1" y="10872"/>
                    <a:pt x="542" y="11413"/>
                    <a:pt x="1212" y="11417"/>
                  </a:cubicBezTo>
                  <a:lnTo>
                    <a:pt x="1212" y="13863"/>
                  </a:lnTo>
                  <a:cubicBezTo>
                    <a:pt x="1212" y="18472"/>
                    <a:pt x="4951" y="22203"/>
                    <a:pt x="9549" y="22203"/>
                  </a:cubicBezTo>
                  <a:lnTo>
                    <a:pt x="13316" y="22203"/>
                  </a:lnTo>
                  <a:cubicBezTo>
                    <a:pt x="17921" y="22203"/>
                    <a:pt x="21656" y="18472"/>
                    <a:pt x="21656" y="13863"/>
                  </a:cubicBezTo>
                  <a:lnTo>
                    <a:pt x="216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6479511" y="1868441"/>
              <a:ext cx="610509" cy="576615"/>
            </a:xfrm>
            <a:custGeom>
              <a:avLst/>
              <a:gdLst/>
              <a:ahLst/>
              <a:cxnLst/>
              <a:rect l="l" t="t" r="r" b="b"/>
              <a:pathLst>
                <a:path w="20444" h="19309" extrusionOk="0">
                  <a:moveTo>
                    <a:pt x="0" y="1"/>
                  </a:moveTo>
                  <a:lnTo>
                    <a:pt x="0" y="10968"/>
                  </a:lnTo>
                  <a:cubicBezTo>
                    <a:pt x="0" y="15574"/>
                    <a:pt x="3739" y="19309"/>
                    <a:pt x="8337" y="19309"/>
                  </a:cubicBezTo>
                  <a:lnTo>
                    <a:pt x="12104" y="19309"/>
                  </a:lnTo>
                  <a:cubicBezTo>
                    <a:pt x="16709" y="19309"/>
                    <a:pt x="20444" y="15574"/>
                    <a:pt x="20444" y="10968"/>
                  </a:cubicBezTo>
                  <a:lnTo>
                    <a:pt x="20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6443318" y="1868441"/>
              <a:ext cx="646702" cy="663067"/>
            </a:xfrm>
            <a:custGeom>
              <a:avLst/>
              <a:gdLst/>
              <a:ahLst/>
              <a:cxnLst/>
              <a:rect l="l" t="t" r="r" b="b"/>
              <a:pathLst>
                <a:path w="21656" h="22204" extrusionOk="0">
                  <a:moveTo>
                    <a:pt x="20618" y="1038"/>
                  </a:moveTo>
                  <a:lnTo>
                    <a:pt x="20618" y="13863"/>
                  </a:lnTo>
                  <a:cubicBezTo>
                    <a:pt x="20618" y="17890"/>
                    <a:pt x="17343" y="21166"/>
                    <a:pt x="13316" y="21166"/>
                  </a:cubicBezTo>
                  <a:lnTo>
                    <a:pt x="9549" y="21166"/>
                  </a:lnTo>
                  <a:cubicBezTo>
                    <a:pt x="5525" y="21166"/>
                    <a:pt x="2249" y="17890"/>
                    <a:pt x="2249" y="13863"/>
                  </a:cubicBezTo>
                  <a:lnTo>
                    <a:pt x="2249" y="11417"/>
                  </a:lnTo>
                  <a:lnTo>
                    <a:pt x="2249" y="10382"/>
                  </a:lnTo>
                  <a:lnTo>
                    <a:pt x="1212" y="10379"/>
                  </a:lnTo>
                  <a:cubicBezTo>
                    <a:pt x="1117" y="10379"/>
                    <a:pt x="1039" y="10301"/>
                    <a:pt x="1039" y="10206"/>
                  </a:cubicBezTo>
                  <a:cubicBezTo>
                    <a:pt x="1039" y="10107"/>
                    <a:pt x="1117" y="10029"/>
                    <a:pt x="1212" y="10029"/>
                  </a:cubicBezTo>
                  <a:lnTo>
                    <a:pt x="2249" y="10026"/>
                  </a:lnTo>
                  <a:lnTo>
                    <a:pt x="2249" y="8991"/>
                  </a:lnTo>
                  <a:lnTo>
                    <a:pt x="2249" y="1038"/>
                  </a:lnTo>
                  <a:close/>
                  <a:moveTo>
                    <a:pt x="1212" y="1"/>
                  </a:moveTo>
                  <a:lnTo>
                    <a:pt x="1212" y="8991"/>
                  </a:lnTo>
                  <a:cubicBezTo>
                    <a:pt x="542" y="8994"/>
                    <a:pt x="1" y="9536"/>
                    <a:pt x="1" y="10206"/>
                  </a:cubicBezTo>
                  <a:cubicBezTo>
                    <a:pt x="1" y="10872"/>
                    <a:pt x="542" y="11413"/>
                    <a:pt x="1212" y="11417"/>
                  </a:cubicBezTo>
                  <a:lnTo>
                    <a:pt x="1212" y="13863"/>
                  </a:lnTo>
                  <a:cubicBezTo>
                    <a:pt x="1212" y="18472"/>
                    <a:pt x="4951" y="22203"/>
                    <a:pt x="9549" y="22203"/>
                  </a:cubicBezTo>
                  <a:lnTo>
                    <a:pt x="13316" y="22203"/>
                  </a:lnTo>
                  <a:cubicBezTo>
                    <a:pt x="17921" y="22203"/>
                    <a:pt x="21656" y="18472"/>
                    <a:pt x="21656" y="13863"/>
                  </a:cubicBezTo>
                  <a:lnTo>
                    <a:pt x="21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6768787" y="2170141"/>
              <a:ext cx="215398" cy="215398"/>
            </a:xfrm>
            <a:custGeom>
              <a:avLst/>
              <a:gdLst/>
              <a:ahLst/>
              <a:cxnLst/>
              <a:rect l="l" t="t" r="r" b="b"/>
              <a:pathLst>
                <a:path w="7213" h="7213" extrusionOk="0">
                  <a:moveTo>
                    <a:pt x="3607" y="1"/>
                  </a:moveTo>
                  <a:cubicBezTo>
                    <a:pt x="1616" y="1"/>
                    <a:pt x="1" y="1613"/>
                    <a:pt x="1" y="3606"/>
                  </a:cubicBezTo>
                  <a:cubicBezTo>
                    <a:pt x="1" y="5597"/>
                    <a:pt x="1616" y="7212"/>
                    <a:pt x="3607" y="7212"/>
                  </a:cubicBezTo>
                  <a:cubicBezTo>
                    <a:pt x="5601" y="7212"/>
                    <a:pt x="7213" y="5597"/>
                    <a:pt x="7213" y="3606"/>
                  </a:cubicBezTo>
                  <a:cubicBezTo>
                    <a:pt x="7213" y="1613"/>
                    <a:pt x="5601" y="1"/>
                    <a:pt x="3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6604246" y="2086645"/>
              <a:ext cx="154120" cy="111865"/>
            </a:xfrm>
            <a:custGeom>
              <a:avLst/>
              <a:gdLst/>
              <a:ahLst/>
              <a:cxnLst/>
              <a:rect l="l" t="t" r="r" b="b"/>
              <a:pathLst>
                <a:path w="5161" h="3746" extrusionOk="0">
                  <a:moveTo>
                    <a:pt x="2579" y="1"/>
                  </a:moveTo>
                  <a:cubicBezTo>
                    <a:pt x="1157" y="1"/>
                    <a:pt x="0" y="1160"/>
                    <a:pt x="0" y="2582"/>
                  </a:cubicBezTo>
                  <a:lnTo>
                    <a:pt x="0" y="3422"/>
                  </a:lnTo>
                  <a:cubicBezTo>
                    <a:pt x="0" y="3599"/>
                    <a:pt x="143" y="3746"/>
                    <a:pt x="320" y="3746"/>
                  </a:cubicBezTo>
                  <a:cubicBezTo>
                    <a:pt x="501" y="3746"/>
                    <a:pt x="643" y="3599"/>
                    <a:pt x="643" y="3422"/>
                  </a:cubicBezTo>
                  <a:lnTo>
                    <a:pt x="643" y="2582"/>
                  </a:lnTo>
                  <a:cubicBezTo>
                    <a:pt x="643" y="1514"/>
                    <a:pt x="1510" y="647"/>
                    <a:pt x="2579" y="647"/>
                  </a:cubicBezTo>
                  <a:cubicBezTo>
                    <a:pt x="3647" y="647"/>
                    <a:pt x="4518" y="1514"/>
                    <a:pt x="4518" y="2582"/>
                  </a:cubicBezTo>
                  <a:lnTo>
                    <a:pt x="4518" y="3422"/>
                  </a:lnTo>
                  <a:cubicBezTo>
                    <a:pt x="4518" y="3599"/>
                    <a:pt x="4661" y="3746"/>
                    <a:pt x="4837" y="3746"/>
                  </a:cubicBezTo>
                  <a:cubicBezTo>
                    <a:pt x="5018" y="3746"/>
                    <a:pt x="5161" y="3599"/>
                    <a:pt x="5161" y="3422"/>
                  </a:cubicBezTo>
                  <a:lnTo>
                    <a:pt x="5161" y="2582"/>
                  </a:lnTo>
                  <a:cubicBezTo>
                    <a:pt x="5161" y="1160"/>
                    <a:pt x="4004" y="1"/>
                    <a:pt x="2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6427491" y="1646414"/>
              <a:ext cx="809931" cy="582976"/>
            </a:xfrm>
            <a:custGeom>
              <a:avLst/>
              <a:gdLst/>
              <a:ahLst/>
              <a:cxnLst/>
              <a:rect l="l" t="t" r="r" b="b"/>
              <a:pathLst>
                <a:path w="27122" h="19522" extrusionOk="0">
                  <a:moveTo>
                    <a:pt x="16491" y="0"/>
                  </a:moveTo>
                  <a:cubicBezTo>
                    <a:pt x="14557" y="0"/>
                    <a:pt x="12268" y="400"/>
                    <a:pt x="9563" y="1377"/>
                  </a:cubicBezTo>
                  <a:cubicBezTo>
                    <a:pt x="9563" y="1377"/>
                    <a:pt x="9494" y="1337"/>
                    <a:pt x="9372" y="1268"/>
                  </a:cubicBezTo>
                  <a:cubicBezTo>
                    <a:pt x="8481" y="768"/>
                    <a:pt x="7527" y="535"/>
                    <a:pt x="6591" y="535"/>
                  </a:cubicBezTo>
                  <a:cubicBezTo>
                    <a:pt x="4127" y="535"/>
                    <a:pt x="1780" y="2144"/>
                    <a:pt x="1004" y="4717"/>
                  </a:cubicBezTo>
                  <a:cubicBezTo>
                    <a:pt x="350" y="6885"/>
                    <a:pt x="0" y="9840"/>
                    <a:pt x="1746" y="12164"/>
                  </a:cubicBezTo>
                  <a:cubicBezTo>
                    <a:pt x="1746" y="12164"/>
                    <a:pt x="5630" y="11912"/>
                    <a:pt x="7304" y="8735"/>
                  </a:cubicBezTo>
                  <a:cubicBezTo>
                    <a:pt x="7304" y="8735"/>
                    <a:pt x="14243" y="15175"/>
                    <a:pt x="22186" y="15175"/>
                  </a:cubicBezTo>
                  <a:lnTo>
                    <a:pt x="22186" y="19522"/>
                  </a:lnTo>
                  <a:cubicBezTo>
                    <a:pt x="22186" y="19522"/>
                    <a:pt x="27122" y="17784"/>
                    <a:pt x="26911" y="10310"/>
                  </a:cubicBezTo>
                  <a:cubicBezTo>
                    <a:pt x="26850" y="8099"/>
                    <a:pt x="26217" y="5918"/>
                    <a:pt x="24928" y="4119"/>
                  </a:cubicBezTo>
                  <a:cubicBezTo>
                    <a:pt x="23471" y="2080"/>
                    <a:pt x="20904" y="0"/>
                    <a:pt x="16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6454725" y="1803729"/>
              <a:ext cx="776097" cy="425660"/>
            </a:xfrm>
            <a:custGeom>
              <a:avLst/>
              <a:gdLst/>
              <a:ahLst/>
              <a:cxnLst/>
              <a:rect l="l" t="t" r="r" b="b"/>
              <a:pathLst>
                <a:path w="25989" h="14254" extrusionOk="0">
                  <a:moveTo>
                    <a:pt x="6048" y="0"/>
                  </a:moveTo>
                  <a:cubicBezTo>
                    <a:pt x="4960" y="3192"/>
                    <a:pt x="1711" y="4743"/>
                    <a:pt x="0" y="5362"/>
                  </a:cubicBezTo>
                  <a:cubicBezTo>
                    <a:pt x="190" y="5889"/>
                    <a:pt x="470" y="6403"/>
                    <a:pt x="830" y="6892"/>
                  </a:cubicBezTo>
                  <a:cubicBezTo>
                    <a:pt x="830" y="6892"/>
                    <a:pt x="4721" y="6641"/>
                    <a:pt x="6388" y="3470"/>
                  </a:cubicBezTo>
                  <a:cubicBezTo>
                    <a:pt x="6388" y="3470"/>
                    <a:pt x="13331" y="9903"/>
                    <a:pt x="21274" y="9903"/>
                  </a:cubicBezTo>
                  <a:lnTo>
                    <a:pt x="21274" y="14254"/>
                  </a:lnTo>
                  <a:cubicBezTo>
                    <a:pt x="21274" y="14254"/>
                    <a:pt x="25693" y="12695"/>
                    <a:pt x="25989" y="6199"/>
                  </a:cubicBezTo>
                  <a:lnTo>
                    <a:pt x="25989" y="6199"/>
                  </a:lnTo>
                  <a:cubicBezTo>
                    <a:pt x="24734" y="6737"/>
                    <a:pt x="23396" y="6965"/>
                    <a:pt x="22029" y="6965"/>
                  </a:cubicBezTo>
                  <a:cubicBezTo>
                    <a:pt x="14474" y="6965"/>
                    <a:pt x="6048" y="0"/>
                    <a:pt x="6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6410738" y="1630707"/>
              <a:ext cx="842451" cy="614122"/>
            </a:xfrm>
            <a:custGeom>
              <a:avLst/>
              <a:gdLst/>
              <a:ahLst/>
              <a:cxnLst/>
              <a:rect l="l" t="t" r="r" b="b"/>
              <a:pathLst>
                <a:path w="28211" h="20565" extrusionOk="0">
                  <a:moveTo>
                    <a:pt x="17047" y="1046"/>
                  </a:moveTo>
                  <a:cubicBezTo>
                    <a:pt x="21215" y="1046"/>
                    <a:pt x="23658" y="2973"/>
                    <a:pt x="25067" y="4944"/>
                  </a:cubicBezTo>
                  <a:cubicBezTo>
                    <a:pt x="26240" y="6584"/>
                    <a:pt x="26893" y="8628"/>
                    <a:pt x="26955" y="10853"/>
                  </a:cubicBezTo>
                  <a:cubicBezTo>
                    <a:pt x="27105" y="16217"/>
                    <a:pt x="24540" y="18439"/>
                    <a:pt x="23265" y="19211"/>
                  </a:cubicBezTo>
                  <a:lnTo>
                    <a:pt x="23265" y="15701"/>
                  </a:lnTo>
                  <a:cubicBezTo>
                    <a:pt x="23265" y="15412"/>
                    <a:pt x="23033" y="15180"/>
                    <a:pt x="22747" y="15180"/>
                  </a:cubicBezTo>
                  <a:cubicBezTo>
                    <a:pt x="15107" y="15180"/>
                    <a:pt x="8287" y="8945"/>
                    <a:pt x="8218" y="8880"/>
                  </a:cubicBezTo>
                  <a:cubicBezTo>
                    <a:pt x="8120" y="8791"/>
                    <a:pt x="7994" y="8744"/>
                    <a:pt x="7865" y="8744"/>
                  </a:cubicBezTo>
                  <a:cubicBezTo>
                    <a:pt x="7835" y="8744"/>
                    <a:pt x="7807" y="8747"/>
                    <a:pt x="7777" y="8751"/>
                  </a:cubicBezTo>
                  <a:cubicBezTo>
                    <a:pt x="7620" y="8778"/>
                    <a:pt x="7480" y="8876"/>
                    <a:pt x="7406" y="9019"/>
                  </a:cubicBezTo>
                  <a:cubicBezTo>
                    <a:pt x="6140" y="11421"/>
                    <a:pt x="3426" y="12010"/>
                    <a:pt x="2548" y="12139"/>
                  </a:cubicBezTo>
                  <a:cubicBezTo>
                    <a:pt x="1120" y="10003"/>
                    <a:pt x="1483" y="7309"/>
                    <a:pt x="2062" y="5393"/>
                  </a:cubicBezTo>
                  <a:cubicBezTo>
                    <a:pt x="2538" y="3822"/>
                    <a:pt x="3677" y="2574"/>
                    <a:pt x="5191" y="1961"/>
                  </a:cubicBezTo>
                  <a:cubicBezTo>
                    <a:pt x="5823" y="1707"/>
                    <a:pt x="6486" y="1581"/>
                    <a:pt x="7146" y="1581"/>
                  </a:cubicBezTo>
                  <a:cubicBezTo>
                    <a:pt x="8023" y="1581"/>
                    <a:pt x="8895" y="1804"/>
                    <a:pt x="9681" y="2247"/>
                  </a:cubicBezTo>
                  <a:cubicBezTo>
                    <a:pt x="9777" y="2301"/>
                    <a:pt x="9835" y="2335"/>
                    <a:pt x="9841" y="2342"/>
                  </a:cubicBezTo>
                  <a:cubicBezTo>
                    <a:pt x="9927" y="2395"/>
                    <a:pt x="10026" y="2423"/>
                    <a:pt x="10124" y="2423"/>
                  </a:cubicBezTo>
                  <a:cubicBezTo>
                    <a:pt x="10183" y="2423"/>
                    <a:pt x="10241" y="2413"/>
                    <a:pt x="10297" y="2393"/>
                  </a:cubicBezTo>
                  <a:cubicBezTo>
                    <a:pt x="12939" y="1438"/>
                    <a:pt x="15169" y="1046"/>
                    <a:pt x="17047" y="1046"/>
                  </a:cubicBezTo>
                  <a:close/>
                  <a:moveTo>
                    <a:pt x="17080" y="0"/>
                  </a:moveTo>
                  <a:cubicBezTo>
                    <a:pt x="15135" y="0"/>
                    <a:pt x="12852" y="391"/>
                    <a:pt x="10174" y="1335"/>
                  </a:cubicBezTo>
                  <a:cubicBezTo>
                    <a:pt x="9234" y="810"/>
                    <a:pt x="8195" y="544"/>
                    <a:pt x="7149" y="544"/>
                  </a:cubicBezTo>
                  <a:cubicBezTo>
                    <a:pt x="6358" y="544"/>
                    <a:pt x="5563" y="696"/>
                    <a:pt x="4803" y="1002"/>
                  </a:cubicBezTo>
                  <a:cubicBezTo>
                    <a:pt x="2997" y="1729"/>
                    <a:pt x="1636" y="3219"/>
                    <a:pt x="1068" y="5094"/>
                  </a:cubicBezTo>
                  <a:cubicBezTo>
                    <a:pt x="401" y="7312"/>
                    <a:pt x="0" y="10482"/>
                    <a:pt x="1891" y="12999"/>
                  </a:cubicBezTo>
                  <a:cubicBezTo>
                    <a:pt x="1987" y="13131"/>
                    <a:pt x="2145" y="13208"/>
                    <a:pt x="2308" y="13208"/>
                  </a:cubicBezTo>
                  <a:cubicBezTo>
                    <a:pt x="2317" y="13208"/>
                    <a:pt x="2327" y="13208"/>
                    <a:pt x="2337" y="13207"/>
                  </a:cubicBezTo>
                  <a:cubicBezTo>
                    <a:pt x="2500" y="13197"/>
                    <a:pt x="6083" y="12931"/>
                    <a:pt x="7990" y="10064"/>
                  </a:cubicBezTo>
                  <a:cubicBezTo>
                    <a:pt x="9675" y="11489"/>
                    <a:pt x="15498" y="15986"/>
                    <a:pt x="22227" y="16211"/>
                  </a:cubicBezTo>
                  <a:lnTo>
                    <a:pt x="22227" y="20048"/>
                  </a:lnTo>
                  <a:cubicBezTo>
                    <a:pt x="22227" y="20215"/>
                    <a:pt x="22309" y="20371"/>
                    <a:pt x="22444" y="20469"/>
                  </a:cubicBezTo>
                  <a:cubicBezTo>
                    <a:pt x="22533" y="20530"/>
                    <a:pt x="22638" y="20565"/>
                    <a:pt x="22747" y="20565"/>
                  </a:cubicBezTo>
                  <a:cubicBezTo>
                    <a:pt x="22805" y="20565"/>
                    <a:pt x="22863" y="20555"/>
                    <a:pt x="22918" y="20535"/>
                  </a:cubicBezTo>
                  <a:cubicBezTo>
                    <a:pt x="23135" y="20459"/>
                    <a:pt x="28210" y="18582"/>
                    <a:pt x="27992" y="10823"/>
                  </a:cubicBezTo>
                  <a:cubicBezTo>
                    <a:pt x="27925" y="8391"/>
                    <a:pt x="27204" y="6149"/>
                    <a:pt x="25910" y="4342"/>
                  </a:cubicBezTo>
                  <a:cubicBezTo>
                    <a:pt x="24344" y="2150"/>
                    <a:pt x="21643" y="0"/>
                    <a:pt x="17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" name="Google Shape;498;p25"/>
            <p:cNvGrpSpPr/>
            <p:nvPr/>
          </p:nvGrpSpPr>
          <p:grpSpPr>
            <a:xfrm>
              <a:off x="5388013" y="3317739"/>
              <a:ext cx="3137384" cy="594560"/>
              <a:chOff x="9450278" y="3000666"/>
              <a:chExt cx="3137384" cy="594560"/>
            </a:xfrm>
          </p:grpSpPr>
          <p:sp>
            <p:nvSpPr>
              <p:cNvPr id="499" name="Google Shape;499;p25"/>
              <p:cNvSpPr/>
              <p:nvPr/>
            </p:nvSpPr>
            <p:spPr>
              <a:xfrm>
                <a:off x="9450278" y="3564229"/>
                <a:ext cx="3137384" cy="30997"/>
              </a:xfrm>
              <a:custGeom>
                <a:avLst/>
                <a:gdLst/>
                <a:ahLst/>
                <a:cxnLst/>
                <a:rect l="l" t="t" r="r" b="b"/>
                <a:pathLst>
                  <a:path w="105061" h="1038" extrusionOk="0">
                    <a:moveTo>
                      <a:pt x="517" y="0"/>
                    </a:moveTo>
                    <a:cubicBezTo>
                      <a:pt x="231" y="0"/>
                      <a:pt x="0" y="232"/>
                      <a:pt x="0" y="518"/>
                    </a:cubicBezTo>
                    <a:cubicBezTo>
                      <a:pt x="0" y="804"/>
                      <a:pt x="231" y="1038"/>
                      <a:pt x="517" y="1038"/>
                    </a:cubicBezTo>
                    <a:lnTo>
                      <a:pt x="104544" y="1038"/>
                    </a:lnTo>
                    <a:cubicBezTo>
                      <a:pt x="104830" y="1038"/>
                      <a:pt x="105061" y="804"/>
                      <a:pt x="105061" y="518"/>
                    </a:cubicBezTo>
                    <a:cubicBezTo>
                      <a:pt x="105061" y="232"/>
                      <a:pt x="104830" y="0"/>
                      <a:pt x="1045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12241033" y="3305710"/>
                <a:ext cx="201781" cy="201990"/>
              </a:xfrm>
              <a:custGeom>
                <a:avLst/>
                <a:gdLst/>
                <a:ahLst/>
                <a:cxnLst/>
                <a:rect l="l" t="t" r="r" b="b"/>
                <a:pathLst>
                  <a:path w="6757" h="6764" extrusionOk="0">
                    <a:moveTo>
                      <a:pt x="3378" y="0"/>
                    </a:moveTo>
                    <a:cubicBezTo>
                      <a:pt x="1871" y="0"/>
                      <a:pt x="599" y="983"/>
                      <a:pt x="167" y="2347"/>
                    </a:cubicBezTo>
                    <a:cubicBezTo>
                      <a:pt x="58" y="2677"/>
                      <a:pt x="1" y="3024"/>
                      <a:pt x="1" y="3385"/>
                    </a:cubicBezTo>
                    <a:cubicBezTo>
                      <a:pt x="1" y="5253"/>
                      <a:pt x="1511" y="6763"/>
                      <a:pt x="3378" y="6763"/>
                    </a:cubicBezTo>
                    <a:cubicBezTo>
                      <a:pt x="5246" y="6763"/>
                      <a:pt x="6756" y="5253"/>
                      <a:pt x="6756" y="3385"/>
                    </a:cubicBezTo>
                    <a:cubicBezTo>
                      <a:pt x="6756" y="3024"/>
                      <a:pt x="6698" y="2677"/>
                      <a:pt x="6589" y="2347"/>
                    </a:cubicBezTo>
                    <a:cubicBezTo>
                      <a:pt x="6157" y="983"/>
                      <a:pt x="4885" y="0"/>
                      <a:pt x="3378" y="0"/>
                    </a:cubicBez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5"/>
              <p:cNvSpPr/>
              <p:nvPr/>
            </p:nvSpPr>
            <p:spPr>
              <a:xfrm>
                <a:off x="12246020" y="3305710"/>
                <a:ext cx="191777" cy="163378"/>
              </a:xfrm>
              <a:custGeom>
                <a:avLst/>
                <a:gdLst/>
                <a:ahLst/>
                <a:cxnLst/>
                <a:rect l="l" t="t" r="r" b="b"/>
                <a:pathLst>
                  <a:path w="6422" h="5471" extrusionOk="0">
                    <a:moveTo>
                      <a:pt x="3211" y="0"/>
                    </a:moveTo>
                    <a:cubicBezTo>
                      <a:pt x="1704" y="0"/>
                      <a:pt x="432" y="983"/>
                      <a:pt x="0" y="2347"/>
                    </a:cubicBezTo>
                    <a:cubicBezTo>
                      <a:pt x="44" y="4079"/>
                      <a:pt x="1466" y="5470"/>
                      <a:pt x="3211" y="5470"/>
                    </a:cubicBezTo>
                    <a:cubicBezTo>
                      <a:pt x="4957" y="5470"/>
                      <a:pt x="6378" y="4079"/>
                      <a:pt x="6422" y="2347"/>
                    </a:cubicBezTo>
                    <a:cubicBezTo>
                      <a:pt x="5990" y="983"/>
                      <a:pt x="4718" y="0"/>
                      <a:pt x="3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5"/>
              <p:cNvSpPr/>
              <p:nvPr/>
            </p:nvSpPr>
            <p:spPr>
              <a:xfrm>
                <a:off x="12212156" y="3276863"/>
                <a:ext cx="259505" cy="259684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8696" extrusionOk="0">
                    <a:moveTo>
                      <a:pt x="4345" y="966"/>
                    </a:moveTo>
                    <a:cubicBezTo>
                      <a:pt x="5852" y="966"/>
                      <a:pt x="7124" y="1949"/>
                      <a:pt x="7556" y="3313"/>
                    </a:cubicBezTo>
                    <a:cubicBezTo>
                      <a:pt x="7665" y="3643"/>
                      <a:pt x="7723" y="3990"/>
                      <a:pt x="7723" y="4351"/>
                    </a:cubicBezTo>
                    <a:cubicBezTo>
                      <a:pt x="7723" y="6219"/>
                      <a:pt x="6213" y="7729"/>
                      <a:pt x="4345" y="7729"/>
                    </a:cubicBezTo>
                    <a:cubicBezTo>
                      <a:pt x="2478" y="7729"/>
                      <a:pt x="968" y="6219"/>
                      <a:pt x="968" y="4351"/>
                    </a:cubicBezTo>
                    <a:cubicBezTo>
                      <a:pt x="968" y="3990"/>
                      <a:pt x="1025" y="3643"/>
                      <a:pt x="1134" y="3313"/>
                    </a:cubicBezTo>
                    <a:cubicBezTo>
                      <a:pt x="1566" y="1949"/>
                      <a:pt x="2838" y="966"/>
                      <a:pt x="4345" y="966"/>
                    </a:cubicBezTo>
                    <a:close/>
                    <a:moveTo>
                      <a:pt x="4345" y="0"/>
                    </a:moveTo>
                    <a:cubicBezTo>
                      <a:pt x="2447" y="0"/>
                      <a:pt x="784" y="1214"/>
                      <a:pt x="212" y="3024"/>
                    </a:cubicBezTo>
                    <a:cubicBezTo>
                      <a:pt x="76" y="3443"/>
                      <a:pt x="1" y="3892"/>
                      <a:pt x="1" y="4351"/>
                    </a:cubicBezTo>
                    <a:cubicBezTo>
                      <a:pt x="1" y="6745"/>
                      <a:pt x="1951" y="8695"/>
                      <a:pt x="4345" y="8695"/>
                    </a:cubicBezTo>
                    <a:cubicBezTo>
                      <a:pt x="6740" y="8695"/>
                      <a:pt x="8689" y="6745"/>
                      <a:pt x="8689" y="4351"/>
                    </a:cubicBezTo>
                    <a:cubicBezTo>
                      <a:pt x="8689" y="3892"/>
                      <a:pt x="8614" y="3443"/>
                      <a:pt x="8471" y="3010"/>
                    </a:cubicBezTo>
                    <a:cubicBezTo>
                      <a:pt x="7907" y="1214"/>
                      <a:pt x="6243" y="0"/>
                      <a:pt x="43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12324528" y="3419785"/>
                <a:ext cx="34879" cy="156868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5253" extrusionOk="0">
                    <a:moveTo>
                      <a:pt x="582" y="0"/>
                    </a:moveTo>
                    <a:cubicBezTo>
                      <a:pt x="259" y="0"/>
                      <a:pt x="1" y="262"/>
                      <a:pt x="1" y="585"/>
                    </a:cubicBezTo>
                    <a:lnTo>
                      <a:pt x="1" y="5253"/>
                    </a:lnTo>
                    <a:lnTo>
                      <a:pt x="1167" y="5253"/>
                    </a:lnTo>
                    <a:lnTo>
                      <a:pt x="1167" y="585"/>
                    </a:lnTo>
                    <a:cubicBezTo>
                      <a:pt x="1167" y="262"/>
                      <a:pt x="905" y="0"/>
                      <a:pt x="5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12324229" y="3427668"/>
                <a:ext cx="81704" cy="56261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884" extrusionOk="0">
                    <a:moveTo>
                      <a:pt x="2140" y="1"/>
                    </a:moveTo>
                    <a:cubicBezTo>
                      <a:pt x="2057" y="1"/>
                      <a:pt x="1973" y="21"/>
                      <a:pt x="1895" y="63"/>
                    </a:cubicBezTo>
                    <a:lnTo>
                      <a:pt x="344" y="910"/>
                    </a:lnTo>
                    <a:cubicBezTo>
                      <a:pt x="92" y="1046"/>
                      <a:pt x="0" y="1362"/>
                      <a:pt x="140" y="1614"/>
                    </a:cubicBezTo>
                    <a:cubicBezTo>
                      <a:pt x="231" y="1784"/>
                      <a:pt x="408" y="1883"/>
                      <a:pt x="592" y="1883"/>
                    </a:cubicBezTo>
                    <a:cubicBezTo>
                      <a:pt x="677" y="1883"/>
                      <a:pt x="762" y="1863"/>
                      <a:pt x="840" y="1822"/>
                    </a:cubicBezTo>
                    <a:lnTo>
                      <a:pt x="2391" y="975"/>
                    </a:lnTo>
                    <a:cubicBezTo>
                      <a:pt x="2644" y="838"/>
                      <a:pt x="2735" y="522"/>
                      <a:pt x="2595" y="271"/>
                    </a:cubicBezTo>
                    <a:cubicBezTo>
                      <a:pt x="2502" y="99"/>
                      <a:pt x="2324" y="1"/>
                      <a:pt x="21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12275375" y="3452962"/>
                <a:ext cx="84033" cy="49243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1649" extrusionOk="0">
                    <a:moveTo>
                      <a:pt x="587" y="0"/>
                    </a:moveTo>
                    <a:cubicBezTo>
                      <a:pt x="378" y="0"/>
                      <a:pt x="178" y="129"/>
                      <a:pt x="99" y="338"/>
                    </a:cubicBezTo>
                    <a:cubicBezTo>
                      <a:pt x="0" y="608"/>
                      <a:pt x="136" y="903"/>
                      <a:pt x="405" y="1005"/>
                    </a:cubicBezTo>
                    <a:lnTo>
                      <a:pt x="2048" y="1614"/>
                    </a:lnTo>
                    <a:cubicBezTo>
                      <a:pt x="2109" y="1635"/>
                      <a:pt x="2170" y="1649"/>
                      <a:pt x="2228" y="1649"/>
                    </a:cubicBezTo>
                    <a:cubicBezTo>
                      <a:pt x="2439" y="1649"/>
                      <a:pt x="2636" y="1519"/>
                      <a:pt x="2715" y="1308"/>
                    </a:cubicBezTo>
                    <a:cubicBezTo>
                      <a:pt x="2813" y="1040"/>
                      <a:pt x="2677" y="740"/>
                      <a:pt x="2408" y="641"/>
                    </a:cubicBezTo>
                    <a:lnTo>
                      <a:pt x="765" y="32"/>
                    </a:lnTo>
                    <a:cubicBezTo>
                      <a:pt x="707" y="11"/>
                      <a:pt x="647" y="0"/>
                      <a:pt x="5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5"/>
              <p:cNvSpPr/>
              <p:nvPr/>
            </p:nvSpPr>
            <p:spPr>
              <a:xfrm>
                <a:off x="12028801" y="3461353"/>
                <a:ext cx="79494" cy="115299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3861" extrusionOk="0">
                    <a:moveTo>
                      <a:pt x="1" y="0"/>
                    </a:moveTo>
                    <a:lnTo>
                      <a:pt x="1" y="3861"/>
                    </a:lnTo>
                    <a:lnTo>
                      <a:pt x="2661" y="3861"/>
                    </a:lnTo>
                    <a:lnTo>
                      <a:pt x="2661" y="0"/>
                    </a:ln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12028801" y="3461353"/>
                <a:ext cx="79494" cy="83018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2780" extrusionOk="0">
                    <a:moveTo>
                      <a:pt x="1" y="0"/>
                    </a:moveTo>
                    <a:lnTo>
                      <a:pt x="1" y="2779"/>
                    </a:lnTo>
                    <a:lnTo>
                      <a:pt x="2661" y="2779"/>
                    </a:lnTo>
                    <a:lnTo>
                      <a:pt x="26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12014497" y="3446900"/>
                <a:ext cx="108102" cy="144176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4828" extrusionOk="0">
                    <a:moveTo>
                      <a:pt x="2654" y="967"/>
                    </a:moveTo>
                    <a:lnTo>
                      <a:pt x="2654" y="3862"/>
                    </a:lnTo>
                    <a:lnTo>
                      <a:pt x="963" y="3862"/>
                    </a:lnTo>
                    <a:lnTo>
                      <a:pt x="963" y="967"/>
                    </a:lnTo>
                    <a:close/>
                    <a:moveTo>
                      <a:pt x="1" y="1"/>
                    </a:moveTo>
                    <a:lnTo>
                      <a:pt x="1" y="4827"/>
                    </a:lnTo>
                    <a:lnTo>
                      <a:pt x="3620" y="4827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11854107" y="3069200"/>
                <a:ext cx="428885" cy="392184"/>
              </a:xfrm>
              <a:custGeom>
                <a:avLst/>
                <a:gdLst/>
                <a:ahLst/>
                <a:cxnLst/>
                <a:rect l="l" t="t" r="r" b="b"/>
                <a:pathLst>
                  <a:path w="14362" h="13133" extrusionOk="0">
                    <a:moveTo>
                      <a:pt x="7180" y="1"/>
                    </a:moveTo>
                    <a:cubicBezTo>
                      <a:pt x="6736" y="1"/>
                      <a:pt x="6292" y="197"/>
                      <a:pt x="5994" y="590"/>
                    </a:cubicBezTo>
                    <a:lnTo>
                      <a:pt x="2153" y="5678"/>
                    </a:lnTo>
                    <a:cubicBezTo>
                      <a:pt x="1585" y="6430"/>
                      <a:pt x="2123" y="7509"/>
                      <a:pt x="3065" y="7509"/>
                    </a:cubicBezTo>
                    <a:lnTo>
                      <a:pt x="3429" y="7509"/>
                    </a:lnTo>
                    <a:lnTo>
                      <a:pt x="569" y="11298"/>
                    </a:lnTo>
                    <a:cubicBezTo>
                      <a:pt x="0" y="12054"/>
                      <a:pt x="534" y="13132"/>
                      <a:pt x="1480" y="13132"/>
                    </a:cubicBezTo>
                    <a:lnTo>
                      <a:pt x="12882" y="13132"/>
                    </a:lnTo>
                    <a:cubicBezTo>
                      <a:pt x="13825" y="13132"/>
                      <a:pt x="14362" y="12054"/>
                      <a:pt x="13794" y="11298"/>
                    </a:cubicBezTo>
                    <a:lnTo>
                      <a:pt x="10933" y="7509"/>
                    </a:lnTo>
                    <a:lnTo>
                      <a:pt x="11294" y="7509"/>
                    </a:lnTo>
                    <a:cubicBezTo>
                      <a:pt x="12239" y="7509"/>
                      <a:pt x="12777" y="6430"/>
                      <a:pt x="12209" y="5678"/>
                    </a:cubicBezTo>
                    <a:lnTo>
                      <a:pt x="8365" y="590"/>
                    </a:lnTo>
                    <a:cubicBezTo>
                      <a:pt x="8067" y="197"/>
                      <a:pt x="7623" y="1"/>
                      <a:pt x="71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11854107" y="3069200"/>
                <a:ext cx="428885" cy="392184"/>
              </a:xfrm>
              <a:custGeom>
                <a:avLst/>
                <a:gdLst/>
                <a:ahLst/>
                <a:cxnLst/>
                <a:rect l="l" t="t" r="r" b="b"/>
                <a:pathLst>
                  <a:path w="14362" h="13133" extrusionOk="0">
                    <a:moveTo>
                      <a:pt x="7180" y="1"/>
                    </a:moveTo>
                    <a:cubicBezTo>
                      <a:pt x="6736" y="1"/>
                      <a:pt x="6292" y="197"/>
                      <a:pt x="5994" y="590"/>
                    </a:cubicBezTo>
                    <a:lnTo>
                      <a:pt x="2153" y="5678"/>
                    </a:lnTo>
                    <a:cubicBezTo>
                      <a:pt x="1585" y="6430"/>
                      <a:pt x="2123" y="7509"/>
                      <a:pt x="3065" y="7509"/>
                    </a:cubicBezTo>
                    <a:lnTo>
                      <a:pt x="3429" y="7509"/>
                    </a:lnTo>
                    <a:lnTo>
                      <a:pt x="569" y="11298"/>
                    </a:lnTo>
                    <a:cubicBezTo>
                      <a:pt x="0" y="12054"/>
                      <a:pt x="534" y="13132"/>
                      <a:pt x="1480" y="13132"/>
                    </a:cubicBezTo>
                    <a:lnTo>
                      <a:pt x="12882" y="13132"/>
                    </a:lnTo>
                    <a:cubicBezTo>
                      <a:pt x="13825" y="13132"/>
                      <a:pt x="14362" y="12054"/>
                      <a:pt x="13794" y="11298"/>
                    </a:cubicBezTo>
                    <a:lnTo>
                      <a:pt x="10933" y="7509"/>
                    </a:lnTo>
                    <a:lnTo>
                      <a:pt x="11294" y="7509"/>
                    </a:lnTo>
                    <a:cubicBezTo>
                      <a:pt x="12239" y="7509"/>
                      <a:pt x="12777" y="6430"/>
                      <a:pt x="12209" y="5678"/>
                    </a:cubicBezTo>
                    <a:lnTo>
                      <a:pt x="8365" y="590"/>
                    </a:lnTo>
                    <a:cubicBezTo>
                      <a:pt x="8067" y="197"/>
                      <a:pt x="7623" y="1"/>
                      <a:pt x="71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5"/>
              <p:cNvSpPr/>
              <p:nvPr/>
            </p:nvSpPr>
            <p:spPr>
              <a:xfrm>
                <a:off x="11854017" y="3399060"/>
                <a:ext cx="428885" cy="62323"/>
              </a:xfrm>
              <a:custGeom>
                <a:avLst/>
                <a:gdLst/>
                <a:ahLst/>
                <a:cxnLst/>
                <a:rect l="l" t="t" r="r" b="b"/>
                <a:pathLst>
                  <a:path w="14362" h="2087" extrusionOk="0">
                    <a:moveTo>
                      <a:pt x="759" y="0"/>
                    </a:moveTo>
                    <a:lnTo>
                      <a:pt x="572" y="252"/>
                    </a:lnTo>
                    <a:cubicBezTo>
                      <a:pt x="0" y="1004"/>
                      <a:pt x="541" y="2086"/>
                      <a:pt x="1480" y="2086"/>
                    </a:cubicBezTo>
                    <a:lnTo>
                      <a:pt x="12882" y="2086"/>
                    </a:lnTo>
                    <a:cubicBezTo>
                      <a:pt x="13828" y="2086"/>
                      <a:pt x="14362" y="1004"/>
                      <a:pt x="13797" y="252"/>
                    </a:cubicBezTo>
                    <a:lnTo>
                      <a:pt x="13610" y="0"/>
                    </a:lnTo>
                    <a:cubicBezTo>
                      <a:pt x="13423" y="157"/>
                      <a:pt x="13171" y="259"/>
                      <a:pt x="12882" y="259"/>
                    </a:cubicBezTo>
                    <a:lnTo>
                      <a:pt x="1480" y="259"/>
                    </a:lnTo>
                    <a:cubicBezTo>
                      <a:pt x="1197" y="259"/>
                      <a:pt x="952" y="160"/>
                      <a:pt x="7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5"/>
              <p:cNvSpPr/>
              <p:nvPr/>
            </p:nvSpPr>
            <p:spPr>
              <a:xfrm>
                <a:off x="11846581" y="3054687"/>
                <a:ext cx="443966" cy="421091"/>
              </a:xfrm>
              <a:custGeom>
                <a:avLst/>
                <a:gdLst/>
                <a:ahLst/>
                <a:cxnLst/>
                <a:rect l="l" t="t" r="r" b="b"/>
                <a:pathLst>
                  <a:path w="14867" h="14101" extrusionOk="0">
                    <a:moveTo>
                      <a:pt x="7434" y="967"/>
                    </a:moveTo>
                    <a:cubicBezTo>
                      <a:pt x="7750" y="967"/>
                      <a:pt x="8042" y="1113"/>
                      <a:pt x="8233" y="1365"/>
                    </a:cubicBezTo>
                    <a:lnTo>
                      <a:pt x="12073" y="6454"/>
                    </a:lnTo>
                    <a:cubicBezTo>
                      <a:pt x="12230" y="6661"/>
                      <a:pt x="12254" y="6919"/>
                      <a:pt x="12138" y="7148"/>
                    </a:cubicBezTo>
                    <a:cubicBezTo>
                      <a:pt x="12026" y="7376"/>
                      <a:pt x="11805" y="7515"/>
                      <a:pt x="11549" y="7515"/>
                    </a:cubicBezTo>
                    <a:lnTo>
                      <a:pt x="10216" y="7515"/>
                    </a:lnTo>
                    <a:lnTo>
                      <a:pt x="13662" y="12077"/>
                    </a:lnTo>
                    <a:cubicBezTo>
                      <a:pt x="13815" y="12281"/>
                      <a:pt x="13838" y="12540"/>
                      <a:pt x="13723" y="12767"/>
                    </a:cubicBezTo>
                    <a:cubicBezTo>
                      <a:pt x="13610" y="12998"/>
                      <a:pt x="13389" y="13135"/>
                      <a:pt x="13134" y="13135"/>
                    </a:cubicBezTo>
                    <a:lnTo>
                      <a:pt x="1732" y="13135"/>
                    </a:lnTo>
                    <a:cubicBezTo>
                      <a:pt x="1477" y="13135"/>
                      <a:pt x="1256" y="12998"/>
                      <a:pt x="1140" y="12767"/>
                    </a:cubicBezTo>
                    <a:cubicBezTo>
                      <a:pt x="1028" y="12540"/>
                      <a:pt x="1052" y="12281"/>
                      <a:pt x="1204" y="12077"/>
                    </a:cubicBezTo>
                    <a:lnTo>
                      <a:pt x="4647" y="7515"/>
                    </a:lnTo>
                    <a:lnTo>
                      <a:pt x="3317" y="7515"/>
                    </a:lnTo>
                    <a:cubicBezTo>
                      <a:pt x="3062" y="7515"/>
                      <a:pt x="2841" y="7376"/>
                      <a:pt x="2725" y="7148"/>
                    </a:cubicBezTo>
                    <a:cubicBezTo>
                      <a:pt x="2613" y="6919"/>
                      <a:pt x="2637" y="6661"/>
                      <a:pt x="2790" y="6454"/>
                    </a:cubicBezTo>
                    <a:lnTo>
                      <a:pt x="6633" y="1365"/>
                    </a:lnTo>
                    <a:cubicBezTo>
                      <a:pt x="6825" y="1113"/>
                      <a:pt x="7117" y="967"/>
                      <a:pt x="7434" y="967"/>
                    </a:cubicBezTo>
                    <a:close/>
                    <a:moveTo>
                      <a:pt x="7434" y="0"/>
                    </a:moveTo>
                    <a:cubicBezTo>
                      <a:pt x="6811" y="0"/>
                      <a:pt x="6239" y="286"/>
                      <a:pt x="5862" y="783"/>
                    </a:cubicBezTo>
                    <a:lnTo>
                      <a:pt x="2021" y="5872"/>
                    </a:lnTo>
                    <a:cubicBezTo>
                      <a:pt x="1647" y="6368"/>
                      <a:pt x="1586" y="7022"/>
                      <a:pt x="1862" y="7580"/>
                    </a:cubicBezTo>
                    <a:cubicBezTo>
                      <a:pt x="2055" y="7968"/>
                      <a:pt x="2385" y="8253"/>
                      <a:pt x="2780" y="8389"/>
                    </a:cubicBezTo>
                    <a:lnTo>
                      <a:pt x="433" y="11495"/>
                    </a:lnTo>
                    <a:cubicBezTo>
                      <a:pt x="58" y="11992"/>
                      <a:pt x="0" y="12645"/>
                      <a:pt x="276" y="13199"/>
                    </a:cubicBezTo>
                    <a:cubicBezTo>
                      <a:pt x="551" y="13754"/>
                      <a:pt x="1110" y="14101"/>
                      <a:pt x="1732" y="14101"/>
                    </a:cubicBezTo>
                    <a:lnTo>
                      <a:pt x="13134" y="14101"/>
                    </a:lnTo>
                    <a:cubicBezTo>
                      <a:pt x="13753" y="14101"/>
                      <a:pt x="14312" y="13754"/>
                      <a:pt x="14587" y="13199"/>
                    </a:cubicBezTo>
                    <a:cubicBezTo>
                      <a:pt x="14866" y="12642"/>
                      <a:pt x="14805" y="11989"/>
                      <a:pt x="14430" y="11495"/>
                    </a:cubicBezTo>
                    <a:lnTo>
                      <a:pt x="12087" y="8389"/>
                    </a:lnTo>
                    <a:cubicBezTo>
                      <a:pt x="12478" y="8250"/>
                      <a:pt x="12808" y="7968"/>
                      <a:pt x="13001" y="7580"/>
                    </a:cubicBezTo>
                    <a:cubicBezTo>
                      <a:pt x="13281" y="7022"/>
                      <a:pt x="13219" y="6368"/>
                      <a:pt x="12845" y="5872"/>
                    </a:cubicBezTo>
                    <a:lnTo>
                      <a:pt x="9001" y="783"/>
                    </a:lnTo>
                    <a:cubicBezTo>
                      <a:pt x="8627" y="286"/>
                      <a:pt x="8056" y="0"/>
                      <a:pt x="74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5"/>
              <p:cNvSpPr/>
              <p:nvPr/>
            </p:nvSpPr>
            <p:spPr>
              <a:xfrm>
                <a:off x="10224608" y="3503011"/>
                <a:ext cx="90454" cy="92215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3088" extrusionOk="0">
                    <a:moveTo>
                      <a:pt x="2440" y="0"/>
                    </a:moveTo>
                    <a:cubicBezTo>
                      <a:pt x="2229" y="0"/>
                      <a:pt x="2034" y="131"/>
                      <a:pt x="1957" y="340"/>
                    </a:cubicBezTo>
                    <a:lnTo>
                      <a:pt x="1505" y="1560"/>
                    </a:lnTo>
                    <a:lnTo>
                      <a:pt x="974" y="938"/>
                    </a:lnTo>
                    <a:cubicBezTo>
                      <a:pt x="873" y="820"/>
                      <a:pt x="727" y="759"/>
                      <a:pt x="581" y="759"/>
                    </a:cubicBezTo>
                    <a:cubicBezTo>
                      <a:pt x="461" y="759"/>
                      <a:pt x="340" y="800"/>
                      <a:pt x="242" y="884"/>
                    </a:cubicBezTo>
                    <a:cubicBezTo>
                      <a:pt x="25" y="1067"/>
                      <a:pt x="1" y="1394"/>
                      <a:pt x="185" y="1612"/>
                    </a:cubicBezTo>
                    <a:lnTo>
                      <a:pt x="1290" y="2904"/>
                    </a:lnTo>
                    <a:cubicBezTo>
                      <a:pt x="1389" y="3020"/>
                      <a:pt x="1535" y="3088"/>
                      <a:pt x="1685" y="3088"/>
                    </a:cubicBezTo>
                    <a:cubicBezTo>
                      <a:pt x="1715" y="3088"/>
                      <a:pt x="1746" y="3085"/>
                      <a:pt x="1773" y="3078"/>
                    </a:cubicBezTo>
                    <a:cubicBezTo>
                      <a:pt x="1957" y="3047"/>
                      <a:pt x="2106" y="2921"/>
                      <a:pt x="2172" y="2748"/>
                    </a:cubicBezTo>
                    <a:lnTo>
                      <a:pt x="2930" y="697"/>
                    </a:lnTo>
                    <a:cubicBezTo>
                      <a:pt x="3029" y="431"/>
                      <a:pt x="2893" y="132"/>
                      <a:pt x="2624" y="34"/>
                    </a:cubicBezTo>
                    <a:cubicBezTo>
                      <a:pt x="2563" y="11"/>
                      <a:pt x="2501" y="0"/>
                      <a:pt x="2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9689087" y="3447796"/>
                <a:ext cx="87587" cy="127244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4261" extrusionOk="0">
                    <a:moveTo>
                      <a:pt x="1" y="1"/>
                    </a:moveTo>
                    <a:lnTo>
                      <a:pt x="1" y="4260"/>
                    </a:lnTo>
                    <a:lnTo>
                      <a:pt x="2932" y="4260"/>
                    </a:lnTo>
                    <a:lnTo>
                      <a:pt x="2932" y="1"/>
                    </a:ln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5"/>
              <p:cNvSpPr/>
              <p:nvPr/>
            </p:nvSpPr>
            <p:spPr>
              <a:xfrm>
                <a:off x="9689087" y="3447796"/>
                <a:ext cx="87587" cy="91678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3070" extrusionOk="0">
                    <a:moveTo>
                      <a:pt x="1" y="1"/>
                    </a:moveTo>
                    <a:lnTo>
                      <a:pt x="1" y="3070"/>
                    </a:lnTo>
                    <a:lnTo>
                      <a:pt x="2932" y="3070"/>
                    </a:lnTo>
                    <a:lnTo>
                      <a:pt x="29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5"/>
              <p:cNvSpPr/>
              <p:nvPr/>
            </p:nvSpPr>
            <p:spPr>
              <a:xfrm>
                <a:off x="9674664" y="3433402"/>
                <a:ext cx="116344" cy="156061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5226" extrusionOk="0">
                    <a:moveTo>
                      <a:pt x="2929" y="963"/>
                    </a:moveTo>
                    <a:lnTo>
                      <a:pt x="2929" y="4259"/>
                    </a:lnTo>
                    <a:lnTo>
                      <a:pt x="966" y="4259"/>
                    </a:lnTo>
                    <a:lnTo>
                      <a:pt x="966" y="963"/>
                    </a:lnTo>
                    <a:close/>
                    <a:moveTo>
                      <a:pt x="0" y="0"/>
                    </a:moveTo>
                    <a:lnTo>
                      <a:pt x="0" y="5225"/>
                    </a:lnTo>
                    <a:lnTo>
                      <a:pt x="3895" y="5225"/>
                    </a:lnTo>
                    <a:lnTo>
                      <a:pt x="3895" y="0"/>
                    </a:ln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5"/>
              <p:cNvSpPr/>
              <p:nvPr/>
            </p:nvSpPr>
            <p:spPr>
              <a:xfrm>
                <a:off x="9496176" y="3015060"/>
                <a:ext cx="473321" cy="432767"/>
              </a:xfrm>
              <a:custGeom>
                <a:avLst/>
                <a:gdLst/>
                <a:ahLst/>
                <a:cxnLst/>
                <a:rect l="l" t="t" r="r" b="b"/>
                <a:pathLst>
                  <a:path w="15850" h="14492" extrusionOk="0">
                    <a:moveTo>
                      <a:pt x="7925" y="0"/>
                    </a:moveTo>
                    <a:cubicBezTo>
                      <a:pt x="7435" y="0"/>
                      <a:pt x="6945" y="217"/>
                      <a:pt x="6617" y="651"/>
                    </a:cubicBezTo>
                    <a:lnTo>
                      <a:pt x="2379" y="6267"/>
                    </a:lnTo>
                    <a:cubicBezTo>
                      <a:pt x="1749" y="7100"/>
                      <a:pt x="2341" y="8291"/>
                      <a:pt x="3385" y="8291"/>
                    </a:cubicBezTo>
                    <a:lnTo>
                      <a:pt x="3783" y="8291"/>
                    </a:lnTo>
                    <a:lnTo>
                      <a:pt x="627" y="12468"/>
                    </a:lnTo>
                    <a:cubicBezTo>
                      <a:pt x="1" y="13302"/>
                      <a:pt x="592" y="14492"/>
                      <a:pt x="1633" y="14492"/>
                    </a:cubicBezTo>
                    <a:lnTo>
                      <a:pt x="14217" y="14492"/>
                    </a:lnTo>
                    <a:cubicBezTo>
                      <a:pt x="15257" y="14492"/>
                      <a:pt x="15849" y="13302"/>
                      <a:pt x="15220" y="12468"/>
                    </a:cubicBezTo>
                    <a:lnTo>
                      <a:pt x="12066" y="8291"/>
                    </a:lnTo>
                    <a:lnTo>
                      <a:pt x="12465" y="8291"/>
                    </a:lnTo>
                    <a:cubicBezTo>
                      <a:pt x="13505" y="8291"/>
                      <a:pt x="14097" y="7100"/>
                      <a:pt x="13471" y="6267"/>
                    </a:cubicBezTo>
                    <a:lnTo>
                      <a:pt x="9232" y="651"/>
                    </a:lnTo>
                    <a:cubicBezTo>
                      <a:pt x="8904" y="217"/>
                      <a:pt x="8414" y="0"/>
                      <a:pt x="7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5"/>
              <p:cNvSpPr/>
              <p:nvPr/>
            </p:nvSpPr>
            <p:spPr>
              <a:xfrm>
                <a:off x="9496176" y="3015060"/>
                <a:ext cx="473321" cy="432767"/>
              </a:xfrm>
              <a:custGeom>
                <a:avLst/>
                <a:gdLst/>
                <a:ahLst/>
                <a:cxnLst/>
                <a:rect l="l" t="t" r="r" b="b"/>
                <a:pathLst>
                  <a:path w="15850" h="14492" extrusionOk="0">
                    <a:moveTo>
                      <a:pt x="7925" y="0"/>
                    </a:moveTo>
                    <a:cubicBezTo>
                      <a:pt x="7435" y="0"/>
                      <a:pt x="6945" y="217"/>
                      <a:pt x="6617" y="651"/>
                    </a:cubicBezTo>
                    <a:lnTo>
                      <a:pt x="2379" y="6267"/>
                    </a:lnTo>
                    <a:cubicBezTo>
                      <a:pt x="1749" y="7100"/>
                      <a:pt x="2341" y="8291"/>
                      <a:pt x="3385" y="8291"/>
                    </a:cubicBezTo>
                    <a:lnTo>
                      <a:pt x="3783" y="8291"/>
                    </a:lnTo>
                    <a:lnTo>
                      <a:pt x="627" y="12468"/>
                    </a:lnTo>
                    <a:cubicBezTo>
                      <a:pt x="1" y="13302"/>
                      <a:pt x="592" y="14492"/>
                      <a:pt x="1633" y="14492"/>
                    </a:cubicBezTo>
                    <a:lnTo>
                      <a:pt x="14217" y="14492"/>
                    </a:lnTo>
                    <a:cubicBezTo>
                      <a:pt x="15257" y="14492"/>
                      <a:pt x="15849" y="13302"/>
                      <a:pt x="15220" y="12468"/>
                    </a:cubicBezTo>
                    <a:lnTo>
                      <a:pt x="12066" y="8291"/>
                    </a:lnTo>
                    <a:lnTo>
                      <a:pt x="12465" y="8291"/>
                    </a:lnTo>
                    <a:cubicBezTo>
                      <a:pt x="13505" y="8291"/>
                      <a:pt x="14097" y="7100"/>
                      <a:pt x="13471" y="6267"/>
                    </a:cubicBezTo>
                    <a:lnTo>
                      <a:pt x="9232" y="651"/>
                    </a:lnTo>
                    <a:cubicBezTo>
                      <a:pt x="8904" y="217"/>
                      <a:pt x="8414" y="0"/>
                      <a:pt x="7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9496087" y="3379142"/>
                <a:ext cx="473291" cy="68684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2300" extrusionOk="0">
                    <a:moveTo>
                      <a:pt x="837" y="1"/>
                    </a:moveTo>
                    <a:lnTo>
                      <a:pt x="633" y="276"/>
                    </a:lnTo>
                    <a:cubicBezTo>
                      <a:pt x="0" y="1106"/>
                      <a:pt x="595" y="2300"/>
                      <a:pt x="1633" y="2300"/>
                    </a:cubicBezTo>
                    <a:lnTo>
                      <a:pt x="14215" y="2300"/>
                    </a:lnTo>
                    <a:cubicBezTo>
                      <a:pt x="15260" y="2300"/>
                      <a:pt x="15848" y="1106"/>
                      <a:pt x="15223" y="276"/>
                    </a:cubicBezTo>
                    <a:lnTo>
                      <a:pt x="15019" y="1"/>
                    </a:lnTo>
                    <a:cubicBezTo>
                      <a:pt x="14811" y="171"/>
                      <a:pt x="14536" y="283"/>
                      <a:pt x="14215" y="283"/>
                    </a:cubicBezTo>
                    <a:lnTo>
                      <a:pt x="1633" y="283"/>
                    </a:lnTo>
                    <a:cubicBezTo>
                      <a:pt x="1320" y="283"/>
                      <a:pt x="1051" y="177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5"/>
              <p:cNvSpPr/>
              <p:nvPr/>
            </p:nvSpPr>
            <p:spPr>
              <a:xfrm>
                <a:off x="9489487" y="3000666"/>
                <a:ext cx="486699" cy="461525"/>
              </a:xfrm>
              <a:custGeom>
                <a:avLst/>
                <a:gdLst/>
                <a:ahLst/>
                <a:cxnLst/>
                <a:rect l="l" t="t" r="r" b="b"/>
                <a:pathLst>
                  <a:path w="16298" h="15455" extrusionOk="0">
                    <a:moveTo>
                      <a:pt x="8147" y="966"/>
                    </a:moveTo>
                    <a:cubicBezTo>
                      <a:pt x="8514" y="966"/>
                      <a:pt x="8851" y="1133"/>
                      <a:pt x="9069" y="1426"/>
                    </a:cubicBezTo>
                    <a:lnTo>
                      <a:pt x="13311" y="7042"/>
                    </a:lnTo>
                    <a:cubicBezTo>
                      <a:pt x="13491" y="7283"/>
                      <a:pt x="13522" y="7586"/>
                      <a:pt x="13386" y="7858"/>
                    </a:cubicBezTo>
                    <a:cubicBezTo>
                      <a:pt x="13253" y="8127"/>
                      <a:pt x="12991" y="8290"/>
                      <a:pt x="12689" y="8290"/>
                    </a:cubicBezTo>
                    <a:lnTo>
                      <a:pt x="11321" y="8290"/>
                    </a:lnTo>
                    <a:lnTo>
                      <a:pt x="15059" y="13243"/>
                    </a:lnTo>
                    <a:cubicBezTo>
                      <a:pt x="15243" y="13484"/>
                      <a:pt x="15270" y="13787"/>
                      <a:pt x="15135" y="14060"/>
                    </a:cubicBezTo>
                    <a:cubicBezTo>
                      <a:pt x="15001" y="14328"/>
                      <a:pt x="14739" y="14491"/>
                      <a:pt x="14441" y="14491"/>
                    </a:cubicBezTo>
                    <a:lnTo>
                      <a:pt x="1857" y="14491"/>
                    </a:lnTo>
                    <a:cubicBezTo>
                      <a:pt x="1554" y="14491"/>
                      <a:pt x="1296" y="14328"/>
                      <a:pt x="1160" y="14060"/>
                    </a:cubicBezTo>
                    <a:cubicBezTo>
                      <a:pt x="1027" y="13787"/>
                      <a:pt x="1055" y="13484"/>
                      <a:pt x="1235" y="13243"/>
                    </a:cubicBezTo>
                    <a:lnTo>
                      <a:pt x="4977" y="8290"/>
                    </a:lnTo>
                    <a:lnTo>
                      <a:pt x="3609" y="8290"/>
                    </a:lnTo>
                    <a:cubicBezTo>
                      <a:pt x="3306" y="8290"/>
                      <a:pt x="3044" y="8127"/>
                      <a:pt x="2912" y="7858"/>
                    </a:cubicBezTo>
                    <a:cubicBezTo>
                      <a:pt x="2776" y="7586"/>
                      <a:pt x="2803" y="7283"/>
                      <a:pt x="2986" y="7042"/>
                    </a:cubicBezTo>
                    <a:lnTo>
                      <a:pt x="7225" y="1426"/>
                    </a:lnTo>
                    <a:cubicBezTo>
                      <a:pt x="7446" y="1133"/>
                      <a:pt x="7783" y="966"/>
                      <a:pt x="8147" y="966"/>
                    </a:cubicBezTo>
                    <a:close/>
                    <a:moveTo>
                      <a:pt x="8147" y="0"/>
                    </a:moveTo>
                    <a:cubicBezTo>
                      <a:pt x="7477" y="0"/>
                      <a:pt x="6861" y="310"/>
                      <a:pt x="6456" y="844"/>
                    </a:cubicBezTo>
                    <a:lnTo>
                      <a:pt x="2215" y="6460"/>
                    </a:lnTo>
                    <a:cubicBezTo>
                      <a:pt x="1813" y="6990"/>
                      <a:pt x="1749" y="7692"/>
                      <a:pt x="2048" y="8287"/>
                    </a:cubicBezTo>
                    <a:cubicBezTo>
                      <a:pt x="2266" y="8725"/>
                      <a:pt x="2647" y="9042"/>
                      <a:pt x="3096" y="9178"/>
                    </a:cubicBezTo>
                    <a:lnTo>
                      <a:pt x="466" y="12661"/>
                    </a:lnTo>
                    <a:cubicBezTo>
                      <a:pt x="65" y="13192"/>
                      <a:pt x="0" y="13892"/>
                      <a:pt x="296" y="14488"/>
                    </a:cubicBezTo>
                    <a:cubicBezTo>
                      <a:pt x="595" y="15087"/>
                      <a:pt x="1190" y="15454"/>
                      <a:pt x="1857" y="15454"/>
                    </a:cubicBezTo>
                    <a:lnTo>
                      <a:pt x="14441" y="15454"/>
                    </a:lnTo>
                    <a:cubicBezTo>
                      <a:pt x="15103" y="15454"/>
                      <a:pt x="15702" y="15087"/>
                      <a:pt x="15998" y="14488"/>
                    </a:cubicBezTo>
                    <a:cubicBezTo>
                      <a:pt x="16298" y="13892"/>
                      <a:pt x="16233" y="13192"/>
                      <a:pt x="15832" y="12661"/>
                    </a:cubicBezTo>
                    <a:lnTo>
                      <a:pt x="13202" y="9178"/>
                    </a:lnTo>
                    <a:cubicBezTo>
                      <a:pt x="13651" y="9042"/>
                      <a:pt x="14032" y="8725"/>
                      <a:pt x="14250" y="8287"/>
                    </a:cubicBezTo>
                    <a:cubicBezTo>
                      <a:pt x="14546" y="7692"/>
                      <a:pt x="14481" y="6990"/>
                      <a:pt x="14080" y="6460"/>
                    </a:cubicBezTo>
                    <a:lnTo>
                      <a:pt x="9841" y="844"/>
                    </a:lnTo>
                    <a:cubicBezTo>
                      <a:pt x="9436" y="306"/>
                      <a:pt x="8820" y="0"/>
                      <a:pt x="8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5"/>
              <p:cNvSpPr/>
              <p:nvPr/>
            </p:nvSpPr>
            <p:spPr>
              <a:xfrm>
                <a:off x="9749200" y="3467206"/>
                <a:ext cx="169798" cy="107833"/>
              </a:xfrm>
              <a:custGeom>
                <a:avLst/>
                <a:gdLst/>
                <a:ahLst/>
                <a:cxnLst/>
                <a:rect l="l" t="t" r="r" b="b"/>
                <a:pathLst>
                  <a:path w="5686" h="3611" extrusionOk="0">
                    <a:moveTo>
                      <a:pt x="3719" y="1"/>
                    </a:moveTo>
                    <a:cubicBezTo>
                      <a:pt x="3124" y="1"/>
                      <a:pt x="2604" y="324"/>
                      <a:pt x="2324" y="800"/>
                    </a:cubicBezTo>
                    <a:cubicBezTo>
                      <a:pt x="2147" y="726"/>
                      <a:pt x="1954" y="682"/>
                      <a:pt x="1746" y="682"/>
                    </a:cubicBezTo>
                    <a:cubicBezTo>
                      <a:pt x="947" y="682"/>
                      <a:pt x="297" y="1331"/>
                      <a:pt x="297" y="2131"/>
                    </a:cubicBezTo>
                    <a:cubicBezTo>
                      <a:pt x="297" y="2199"/>
                      <a:pt x="304" y="2266"/>
                      <a:pt x="314" y="2335"/>
                    </a:cubicBezTo>
                    <a:cubicBezTo>
                      <a:pt x="127" y="2457"/>
                      <a:pt x="1" y="2671"/>
                      <a:pt x="1" y="2913"/>
                    </a:cubicBezTo>
                    <a:cubicBezTo>
                      <a:pt x="1" y="3301"/>
                      <a:pt x="314" y="3610"/>
                      <a:pt x="698" y="3610"/>
                    </a:cubicBezTo>
                    <a:lnTo>
                      <a:pt x="4988" y="3610"/>
                    </a:lnTo>
                    <a:cubicBezTo>
                      <a:pt x="5372" y="3610"/>
                      <a:pt x="5686" y="3301"/>
                      <a:pt x="5686" y="2913"/>
                    </a:cubicBezTo>
                    <a:cubicBezTo>
                      <a:pt x="5686" y="2604"/>
                      <a:pt x="5481" y="2341"/>
                      <a:pt x="5199" y="2253"/>
                    </a:cubicBezTo>
                    <a:cubicBezTo>
                      <a:pt x="5284" y="2056"/>
                      <a:pt x="5331" y="1841"/>
                      <a:pt x="5331" y="1613"/>
                    </a:cubicBezTo>
                    <a:cubicBezTo>
                      <a:pt x="5331" y="723"/>
                      <a:pt x="4607" y="1"/>
                      <a:pt x="37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5"/>
              <p:cNvSpPr/>
              <p:nvPr/>
            </p:nvSpPr>
            <p:spPr>
              <a:xfrm>
                <a:off x="9734896" y="3452812"/>
                <a:ext cx="198526" cy="136651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4576" extrusionOk="0">
                    <a:moveTo>
                      <a:pt x="4198" y="966"/>
                    </a:moveTo>
                    <a:cubicBezTo>
                      <a:pt x="4821" y="966"/>
                      <a:pt x="5328" y="1473"/>
                      <a:pt x="5328" y="2095"/>
                    </a:cubicBezTo>
                    <a:cubicBezTo>
                      <a:pt x="5328" y="2252"/>
                      <a:pt x="5297" y="2401"/>
                      <a:pt x="5236" y="2544"/>
                    </a:cubicBezTo>
                    <a:lnTo>
                      <a:pt x="5025" y="3034"/>
                    </a:lnTo>
                    <a:lnTo>
                      <a:pt x="5532" y="3194"/>
                    </a:lnTo>
                    <a:cubicBezTo>
                      <a:pt x="5606" y="3218"/>
                      <a:pt x="5681" y="3290"/>
                      <a:pt x="5681" y="3395"/>
                    </a:cubicBezTo>
                    <a:cubicBezTo>
                      <a:pt x="5681" y="3514"/>
                      <a:pt x="5586" y="3609"/>
                      <a:pt x="5467" y="3609"/>
                    </a:cubicBezTo>
                    <a:lnTo>
                      <a:pt x="1177" y="3609"/>
                    </a:lnTo>
                    <a:cubicBezTo>
                      <a:pt x="1062" y="3609"/>
                      <a:pt x="963" y="3514"/>
                      <a:pt x="963" y="3395"/>
                    </a:cubicBezTo>
                    <a:cubicBezTo>
                      <a:pt x="963" y="3323"/>
                      <a:pt x="1001" y="3259"/>
                      <a:pt x="1062" y="3218"/>
                    </a:cubicBezTo>
                    <a:lnTo>
                      <a:pt x="1314" y="3048"/>
                    </a:lnTo>
                    <a:lnTo>
                      <a:pt x="1273" y="2748"/>
                    </a:lnTo>
                    <a:cubicBezTo>
                      <a:pt x="1266" y="2704"/>
                      <a:pt x="1259" y="2660"/>
                      <a:pt x="1259" y="2613"/>
                    </a:cubicBezTo>
                    <a:cubicBezTo>
                      <a:pt x="1259" y="2078"/>
                      <a:pt x="1695" y="1646"/>
                      <a:pt x="2225" y="1646"/>
                    </a:cubicBezTo>
                    <a:cubicBezTo>
                      <a:pt x="2358" y="1646"/>
                      <a:pt x="2491" y="1674"/>
                      <a:pt x="2613" y="1728"/>
                    </a:cubicBezTo>
                    <a:lnTo>
                      <a:pt x="3004" y="1898"/>
                    </a:lnTo>
                    <a:lnTo>
                      <a:pt x="3222" y="1527"/>
                    </a:lnTo>
                    <a:cubicBezTo>
                      <a:pt x="3422" y="1180"/>
                      <a:pt x="3797" y="966"/>
                      <a:pt x="4198" y="966"/>
                    </a:cubicBezTo>
                    <a:close/>
                    <a:moveTo>
                      <a:pt x="4198" y="0"/>
                    </a:moveTo>
                    <a:cubicBezTo>
                      <a:pt x="3590" y="0"/>
                      <a:pt x="3011" y="269"/>
                      <a:pt x="2617" y="721"/>
                    </a:cubicBezTo>
                    <a:cubicBezTo>
                      <a:pt x="2491" y="694"/>
                      <a:pt x="2358" y="680"/>
                      <a:pt x="2225" y="680"/>
                    </a:cubicBezTo>
                    <a:cubicBezTo>
                      <a:pt x="1161" y="680"/>
                      <a:pt x="296" y="1547"/>
                      <a:pt x="296" y="2613"/>
                    </a:cubicBezTo>
                    <a:lnTo>
                      <a:pt x="296" y="2616"/>
                    </a:lnTo>
                    <a:cubicBezTo>
                      <a:pt x="106" y="2827"/>
                      <a:pt x="1" y="3106"/>
                      <a:pt x="1" y="3395"/>
                    </a:cubicBezTo>
                    <a:cubicBezTo>
                      <a:pt x="1" y="4048"/>
                      <a:pt x="528" y="4575"/>
                      <a:pt x="1177" y="4575"/>
                    </a:cubicBezTo>
                    <a:lnTo>
                      <a:pt x="5467" y="4575"/>
                    </a:lnTo>
                    <a:cubicBezTo>
                      <a:pt x="6121" y="4575"/>
                      <a:pt x="6647" y="4048"/>
                      <a:pt x="6647" y="3395"/>
                    </a:cubicBezTo>
                    <a:cubicBezTo>
                      <a:pt x="6647" y="3051"/>
                      <a:pt x="6498" y="2735"/>
                      <a:pt x="6250" y="2514"/>
                    </a:cubicBezTo>
                    <a:cubicBezTo>
                      <a:pt x="6276" y="2378"/>
                      <a:pt x="6294" y="2238"/>
                      <a:pt x="6294" y="2095"/>
                    </a:cubicBezTo>
                    <a:cubicBezTo>
                      <a:pt x="6294" y="939"/>
                      <a:pt x="5351" y="0"/>
                      <a:pt x="41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" name="Google Shape;523;p25"/>
            <p:cNvSpPr/>
            <p:nvPr/>
          </p:nvSpPr>
          <p:spPr>
            <a:xfrm>
              <a:off x="6479651" y="3702769"/>
              <a:ext cx="812493" cy="358312"/>
            </a:xfrm>
            <a:custGeom>
              <a:avLst/>
              <a:gdLst/>
              <a:ahLst/>
              <a:cxnLst/>
              <a:rect l="l" t="t" r="r" b="b"/>
              <a:pathLst>
                <a:path w="15950" h="7034" extrusionOk="0">
                  <a:moveTo>
                    <a:pt x="1647" y="0"/>
                  </a:moveTo>
                  <a:lnTo>
                    <a:pt x="377" y="4258"/>
                  </a:lnTo>
                  <a:lnTo>
                    <a:pt x="0" y="5528"/>
                  </a:lnTo>
                  <a:lnTo>
                    <a:pt x="400" y="5669"/>
                  </a:lnTo>
                  <a:lnTo>
                    <a:pt x="847" y="5811"/>
                  </a:lnTo>
                  <a:lnTo>
                    <a:pt x="1459" y="5975"/>
                  </a:lnTo>
                  <a:lnTo>
                    <a:pt x="2212" y="6163"/>
                  </a:lnTo>
                  <a:lnTo>
                    <a:pt x="3106" y="6375"/>
                  </a:lnTo>
                  <a:lnTo>
                    <a:pt x="4094" y="6563"/>
                  </a:lnTo>
                  <a:lnTo>
                    <a:pt x="5199" y="6752"/>
                  </a:lnTo>
                  <a:lnTo>
                    <a:pt x="6376" y="6893"/>
                  </a:lnTo>
                  <a:lnTo>
                    <a:pt x="7011" y="6963"/>
                  </a:lnTo>
                  <a:lnTo>
                    <a:pt x="7646" y="6987"/>
                  </a:lnTo>
                  <a:lnTo>
                    <a:pt x="8305" y="7034"/>
                  </a:lnTo>
                  <a:lnTo>
                    <a:pt x="9645" y="7034"/>
                  </a:lnTo>
                  <a:lnTo>
                    <a:pt x="10328" y="7010"/>
                  </a:lnTo>
                  <a:lnTo>
                    <a:pt x="11010" y="6963"/>
                  </a:lnTo>
                  <a:lnTo>
                    <a:pt x="11716" y="6893"/>
                  </a:lnTo>
                  <a:lnTo>
                    <a:pt x="12421" y="6799"/>
                  </a:lnTo>
                  <a:lnTo>
                    <a:pt x="13127" y="6681"/>
                  </a:lnTo>
                  <a:lnTo>
                    <a:pt x="13833" y="6540"/>
                  </a:lnTo>
                  <a:lnTo>
                    <a:pt x="14538" y="6375"/>
                  </a:lnTo>
                  <a:lnTo>
                    <a:pt x="15244" y="6163"/>
                  </a:lnTo>
                  <a:lnTo>
                    <a:pt x="15950" y="5928"/>
                  </a:lnTo>
                  <a:lnTo>
                    <a:pt x="15574" y="4658"/>
                  </a:lnTo>
                  <a:lnTo>
                    <a:pt x="14256" y="0"/>
                  </a:lnTo>
                  <a:lnTo>
                    <a:pt x="13997" y="94"/>
                  </a:lnTo>
                  <a:lnTo>
                    <a:pt x="13645" y="212"/>
                  </a:lnTo>
                  <a:lnTo>
                    <a:pt x="13198" y="376"/>
                  </a:lnTo>
                  <a:lnTo>
                    <a:pt x="12633" y="541"/>
                  </a:lnTo>
                  <a:lnTo>
                    <a:pt x="11974" y="706"/>
                  </a:lnTo>
                  <a:lnTo>
                    <a:pt x="11222" y="870"/>
                  </a:lnTo>
                  <a:lnTo>
                    <a:pt x="10375" y="1012"/>
                  </a:lnTo>
                  <a:lnTo>
                    <a:pt x="9457" y="1129"/>
                  </a:lnTo>
                  <a:lnTo>
                    <a:pt x="8469" y="1176"/>
                  </a:lnTo>
                  <a:lnTo>
                    <a:pt x="7952" y="1200"/>
                  </a:lnTo>
                  <a:lnTo>
                    <a:pt x="7434" y="1200"/>
                  </a:lnTo>
                  <a:lnTo>
                    <a:pt x="6893" y="1176"/>
                  </a:lnTo>
                  <a:lnTo>
                    <a:pt x="6329" y="1129"/>
                  </a:lnTo>
                  <a:lnTo>
                    <a:pt x="5764" y="1082"/>
                  </a:lnTo>
                  <a:lnTo>
                    <a:pt x="5199" y="988"/>
                  </a:lnTo>
                  <a:lnTo>
                    <a:pt x="4611" y="894"/>
                  </a:lnTo>
                  <a:lnTo>
                    <a:pt x="4023" y="776"/>
                  </a:lnTo>
                  <a:lnTo>
                    <a:pt x="3435" y="612"/>
                  </a:lnTo>
                  <a:lnTo>
                    <a:pt x="2847" y="447"/>
                  </a:lnTo>
                  <a:lnTo>
                    <a:pt x="2235" y="235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6458577" y="3669381"/>
              <a:ext cx="838300" cy="330608"/>
            </a:xfrm>
            <a:custGeom>
              <a:avLst/>
              <a:gdLst/>
              <a:ahLst/>
              <a:cxnLst/>
              <a:rect l="l" t="t" r="r" b="b"/>
              <a:pathLst>
                <a:path w="28072" h="11071" extrusionOk="0">
                  <a:moveTo>
                    <a:pt x="24663" y="0"/>
                  </a:moveTo>
                  <a:cubicBezTo>
                    <a:pt x="24590" y="0"/>
                    <a:pt x="24517" y="15"/>
                    <a:pt x="24448" y="46"/>
                  </a:cubicBezTo>
                  <a:cubicBezTo>
                    <a:pt x="24380" y="75"/>
                    <a:pt x="19820" y="2033"/>
                    <a:pt x="13674" y="2033"/>
                  </a:cubicBezTo>
                  <a:cubicBezTo>
                    <a:pt x="10576" y="2033"/>
                    <a:pt x="7074" y="1535"/>
                    <a:pt x="3542" y="42"/>
                  </a:cubicBezTo>
                  <a:cubicBezTo>
                    <a:pt x="3475" y="14"/>
                    <a:pt x="3405" y="1"/>
                    <a:pt x="3336" y="1"/>
                  </a:cubicBezTo>
                  <a:cubicBezTo>
                    <a:pt x="3260" y="1"/>
                    <a:pt x="3185" y="17"/>
                    <a:pt x="3116" y="49"/>
                  </a:cubicBezTo>
                  <a:cubicBezTo>
                    <a:pt x="2983" y="113"/>
                    <a:pt x="2881" y="229"/>
                    <a:pt x="2840" y="372"/>
                  </a:cubicBezTo>
                  <a:lnTo>
                    <a:pt x="82" y="9733"/>
                  </a:lnTo>
                  <a:cubicBezTo>
                    <a:pt x="0" y="10009"/>
                    <a:pt x="157" y="10298"/>
                    <a:pt x="432" y="10380"/>
                  </a:cubicBezTo>
                  <a:cubicBezTo>
                    <a:pt x="481" y="10394"/>
                    <a:pt x="531" y="10401"/>
                    <a:pt x="580" y="10401"/>
                  </a:cubicBezTo>
                  <a:cubicBezTo>
                    <a:pt x="804" y="10401"/>
                    <a:pt x="1008" y="10255"/>
                    <a:pt x="1075" y="10029"/>
                  </a:cubicBezTo>
                  <a:lnTo>
                    <a:pt x="3674" y="1216"/>
                  </a:lnTo>
                  <a:cubicBezTo>
                    <a:pt x="7159" y="2595"/>
                    <a:pt x="10598" y="3063"/>
                    <a:pt x="13660" y="3063"/>
                  </a:cubicBezTo>
                  <a:cubicBezTo>
                    <a:pt x="18806" y="3063"/>
                    <a:pt x="22885" y="1742"/>
                    <a:pt x="24316" y="1209"/>
                  </a:cubicBezTo>
                  <a:lnTo>
                    <a:pt x="26996" y="10692"/>
                  </a:lnTo>
                  <a:cubicBezTo>
                    <a:pt x="27061" y="10920"/>
                    <a:pt x="27268" y="11070"/>
                    <a:pt x="27496" y="11070"/>
                  </a:cubicBezTo>
                  <a:cubicBezTo>
                    <a:pt x="27544" y="11070"/>
                    <a:pt x="27588" y="11063"/>
                    <a:pt x="27635" y="11050"/>
                  </a:cubicBezTo>
                  <a:cubicBezTo>
                    <a:pt x="27911" y="10972"/>
                    <a:pt x="28071" y="10686"/>
                    <a:pt x="27996" y="10410"/>
                  </a:cubicBezTo>
                  <a:lnTo>
                    <a:pt x="25156" y="379"/>
                  </a:lnTo>
                  <a:cubicBezTo>
                    <a:pt x="25115" y="233"/>
                    <a:pt x="25016" y="113"/>
                    <a:pt x="24880" y="49"/>
                  </a:cubicBezTo>
                  <a:cubicBezTo>
                    <a:pt x="24811" y="16"/>
                    <a:pt x="24737" y="0"/>
                    <a:pt x="24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6558228" y="2613746"/>
              <a:ext cx="636639" cy="1136059"/>
            </a:xfrm>
            <a:custGeom>
              <a:avLst/>
              <a:gdLst/>
              <a:ahLst/>
              <a:cxnLst/>
              <a:rect l="l" t="t" r="r" b="b"/>
              <a:pathLst>
                <a:path w="21319" h="38043" extrusionOk="0">
                  <a:moveTo>
                    <a:pt x="9532" y="0"/>
                  </a:moveTo>
                  <a:cubicBezTo>
                    <a:pt x="5133" y="0"/>
                    <a:pt x="1569" y="3566"/>
                    <a:pt x="1569" y="7964"/>
                  </a:cubicBezTo>
                  <a:cubicBezTo>
                    <a:pt x="1569" y="9631"/>
                    <a:pt x="2079" y="11175"/>
                    <a:pt x="2957" y="12455"/>
                  </a:cubicBezTo>
                  <a:lnTo>
                    <a:pt x="2953" y="12458"/>
                  </a:lnTo>
                  <a:cubicBezTo>
                    <a:pt x="2953" y="20646"/>
                    <a:pt x="1" y="35868"/>
                    <a:pt x="1" y="35868"/>
                  </a:cubicBezTo>
                  <a:cubicBezTo>
                    <a:pt x="3887" y="37499"/>
                    <a:pt x="7552" y="38042"/>
                    <a:pt x="10710" y="38042"/>
                  </a:cubicBezTo>
                  <a:cubicBezTo>
                    <a:pt x="17026" y="38042"/>
                    <a:pt x="21318" y="35868"/>
                    <a:pt x="21318" y="35868"/>
                  </a:cubicBezTo>
                  <a:cubicBezTo>
                    <a:pt x="19924" y="28633"/>
                    <a:pt x="18621" y="14132"/>
                    <a:pt x="17954" y="5957"/>
                  </a:cubicBezTo>
                  <a:cubicBezTo>
                    <a:pt x="17679" y="2593"/>
                    <a:pt x="14869" y="0"/>
                    <a:pt x="11491" y="0"/>
                  </a:cubicBezTo>
                  <a:close/>
                </a:path>
              </a:pathLst>
            </a:custGeom>
            <a:solidFill>
              <a:srgbClr val="7E9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6558228" y="2613746"/>
              <a:ext cx="636639" cy="1136059"/>
            </a:xfrm>
            <a:custGeom>
              <a:avLst/>
              <a:gdLst/>
              <a:ahLst/>
              <a:cxnLst/>
              <a:rect l="l" t="t" r="r" b="b"/>
              <a:pathLst>
                <a:path w="21319" h="38043" extrusionOk="0">
                  <a:moveTo>
                    <a:pt x="9532" y="0"/>
                  </a:moveTo>
                  <a:cubicBezTo>
                    <a:pt x="5133" y="0"/>
                    <a:pt x="1569" y="3566"/>
                    <a:pt x="1569" y="7964"/>
                  </a:cubicBezTo>
                  <a:cubicBezTo>
                    <a:pt x="1569" y="9631"/>
                    <a:pt x="2079" y="11175"/>
                    <a:pt x="2957" y="12455"/>
                  </a:cubicBezTo>
                  <a:lnTo>
                    <a:pt x="2953" y="12458"/>
                  </a:lnTo>
                  <a:cubicBezTo>
                    <a:pt x="2953" y="20646"/>
                    <a:pt x="1" y="35868"/>
                    <a:pt x="1" y="35868"/>
                  </a:cubicBezTo>
                  <a:cubicBezTo>
                    <a:pt x="3887" y="37499"/>
                    <a:pt x="7552" y="38042"/>
                    <a:pt x="10710" y="38042"/>
                  </a:cubicBezTo>
                  <a:cubicBezTo>
                    <a:pt x="17026" y="38042"/>
                    <a:pt x="21318" y="35868"/>
                    <a:pt x="21318" y="35868"/>
                  </a:cubicBezTo>
                  <a:cubicBezTo>
                    <a:pt x="19924" y="28633"/>
                    <a:pt x="18621" y="14132"/>
                    <a:pt x="17954" y="5957"/>
                  </a:cubicBezTo>
                  <a:cubicBezTo>
                    <a:pt x="17679" y="2593"/>
                    <a:pt x="14869" y="0"/>
                    <a:pt x="11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6558228" y="3582840"/>
              <a:ext cx="636728" cy="166961"/>
            </a:xfrm>
            <a:custGeom>
              <a:avLst/>
              <a:gdLst/>
              <a:ahLst/>
              <a:cxnLst/>
              <a:rect l="l" t="t" r="r" b="b"/>
              <a:pathLst>
                <a:path w="21322" h="5591" extrusionOk="0">
                  <a:moveTo>
                    <a:pt x="626" y="1"/>
                  </a:moveTo>
                  <a:cubicBezTo>
                    <a:pt x="259" y="2086"/>
                    <a:pt x="1" y="3416"/>
                    <a:pt x="1" y="3416"/>
                  </a:cubicBezTo>
                  <a:cubicBezTo>
                    <a:pt x="3887" y="5047"/>
                    <a:pt x="7552" y="5590"/>
                    <a:pt x="10711" y="5590"/>
                  </a:cubicBezTo>
                  <a:cubicBezTo>
                    <a:pt x="17028" y="5590"/>
                    <a:pt x="21322" y="3416"/>
                    <a:pt x="21322" y="3416"/>
                  </a:cubicBezTo>
                  <a:cubicBezTo>
                    <a:pt x="21128" y="2406"/>
                    <a:pt x="20934" y="1259"/>
                    <a:pt x="20740" y="5"/>
                  </a:cubicBezTo>
                  <a:cubicBezTo>
                    <a:pt x="19368" y="584"/>
                    <a:pt x="15659" y="1921"/>
                    <a:pt x="10707" y="1921"/>
                  </a:cubicBezTo>
                  <a:cubicBezTo>
                    <a:pt x="7719" y="1921"/>
                    <a:pt x="4279" y="1434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6541565" y="2598307"/>
              <a:ext cx="669756" cy="1166429"/>
            </a:xfrm>
            <a:custGeom>
              <a:avLst/>
              <a:gdLst/>
              <a:ahLst/>
              <a:cxnLst/>
              <a:rect l="l" t="t" r="r" b="b"/>
              <a:pathLst>
                <a:path w="22428" h="39060" extrusionOk="0">
                  <a:moveTo>
                    <a:pt x="12049" y="1038"/>
                  </a:moveTo>
                  <a:cubicBezTo>
                    <a:pt x="15135" y="1038"/>
                    <a:pt x="17747" y="3443"/>
                    <a:pt x="17995" y="6515"/>
                  </a:cubicBezTo>
                  <a:cubicBezTo>
                    <a:pt x="18642" y="14437"/>
                    <a:pt x="19917" y="28677"/>
                    <a:pt x="21292" y="36082"/>
                  </a:cubicBezTo>
                  <a:cubicBezTo>
                    <a:pt x="20158" y="36574"/>
                    <a:pt x="16369" y="38026"/>
                    <a:pt x="11238" y="38026"/>
                  </a:cubicBezTo>
                  <a:cubicBezTo>
                    <a:pt x="8245" y="38026"/>
                    <a:pt x="4794" y="37532"/>
                    <a:pt x="1147" y="36065"/>
                  </a:cubicBezTo>
                  <a:cubicBezTo>
                    <a:pt x="1620" y="33555"/>
                    <a:pt x="4032" y="20360"/>
                    <a:pt x="4032" y="12972"/>
                  </a:cubicBezTo>
                  <a:cubicBezTo>
                    <a:pt x="4032" y="12870"/>
                    <a:pt x="4001" y="12768"/>
                    <a:pt x="3939" y="12679"/>
                  </a:cubicBezTo>
                  <a:cubicBezTo>
                    <a:pt x="3093" y="11437"/>
                    <a:pt x="2644" y="9988"/>
                    <a:pt x="2644" y="8481"/>
                  </a:cubicBezTo>
                  <a:cubicBezTo>
                    <a:pt x="2644" y="4379"/>
                    <a:pt x="5984" y="1038"/>
                    <a:pt x="10090" y="1038"/>
                  </a:cubicBezTo>
                  <a:close/>
                  <a:moveTo>
                    <a:pt x="10090" y="1"/>
                  </a:moveTo>
                  <a:cubicBezTo>
                    <a:pt x="5413" y="1"/>
                    <a:pt x="1606" y="3808"/>
                    <a:pt x="1606" y="8481"/>
                  </a:cubicBezTo>
                  <a:cubicBezTo>
                    <a:pt x="1606" y="10141"/>
                    <a:pt x="2086" y="11743"/>
                    <a:pt x="2994" y="13131"/>
                  </a:cubicBezTo>
                  <a:cubicBezTo>
                    <a:pt x="2956" y="21213"/>
                    <a:pt x="79" y="36137"/>
                    <a:pt x="48" y="36287"/>
                  </a:cubicBezTo>
                  <a:cubicBezTo>
                    <a:pt x="0" y="36528"/>
                    <a:pt x="130" y="36770"/>
                    <a:pt x="358" y="36861"/>
                  </a:cubicBezTo>
                  <a:cubicBezTo>
                    <a:pt x="4283" y="38511"/>
                    <a:pt x="8005" y="39059"/>
                    <a:pt x="11226" y="39059"/>
                  </a:cubicBezTo>
                  <a:cubicBezTo>
                    <a:pt x="17631" y="39059"/>
                    <a:pt x="22043" y="36882"/>
                    <a:pt x="22112" y="36847"/>
                  </a:cubicBezTo>
                  <a:cubicBezTo>
                    <a:pt x="22316" y="36742"/>
                    <a:pt x="22428" y="36514"/>
                    <a:pt x="22387" y="36287"/>
                  </a:cubicBezTo>
                  <a:cubicBezTo>
                    <a:pt x="20992" y="29055"/>
                    <a:pt x="19686" y="14478"/>
                    <a:pt x="19030" y="6433"/>
                  </a:cubicBezTo>
                  <a:cubicBezTo>
                    <a:pt x="18737" y="2824"/>
                    <a:pt x="15669" y="1"/>
                    <a:pt x="12049" y="1"/>
                  </a:cubicBez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6633093" y="2620853"/>
              <a:ext cx="990659" cy="1191126"/>
            </a:xfrm>
            <a:custGeom>
              <a:avLst/>
              <a:gdLst/>
              <a:ahLst/>
              <a:cxnLst/>
              <a:rect l="l" t="t" r="r" b="b"/>
              <a:pathLst>
                <a:path w="33174" h="39887" extrusionOk="0">
                  <a:moveTo>
                    <a:pt x="10723" y="1"/>
                  </a:moveTo>
                  <a:cubicBezTo>
                    <a:pt x="10723" y="1"/>
                    <a:pt x="1" y="5783"/>
                    <a:pt x="11705" y="27688"/>
                  </a:cubicBezTo>
                  <a:cubicBezTo>
                    <a:pt x="11705" y="27688"/>
                    <a:pt x="14607" y="32508"/>
                    <a:pt x="16883" y="36872"/>
                  </a:cubicBezTo>
                  <a:cubicBezTo>
                    <a:pt x="17788" y="38614"/>
                    <a:pt x="19536" y="39780"/>
                    <a:pt x="21499" y="39868"/>
                  </a:cubicBezTo>
                  <a:cubicBezTo>
                    <a:pt x="21752" y="39880"/>
                    <a:pt x="22014" y="39886"/>
                    <a:pt x="22283" y="39886"/>
                  </a:cubicBezTo>
                  <a:cubicBezTo>
                    <a:pt x="25849" y="39886"/>
                    <a:pt x="30714" y="38751"/>
                    <a:pt x="32646" y="33051"/>
                  </a:cubicBezTo>
                  <a:cubicBezTo>
                    <a:pt x="33174" y="31494"/>
                    <a:pt x="33037" y="29793"/>
                    <a:pt x="32357" y="28296"/>
                  </a:cubicBezTo>
                  <a:cubicBezTo>
                    <a:pt x="29459" y="21928"/>
                    <a:pt x="20230" y="2899"/>
                    <a:pt x="12604" y="869"/>
                  </a:cubicBezTo>
                  <a:lnTo>
                    <a:pt x="12604" y="869"/>
                  </a:lnTo>
                  <a:cubicBezTo>
                    <a:pt x="12604" y="869"/>
                    <a:pt x="15012" y="3103"/>
                    <a:pt x="16308" y="5403"/>
                  </a:cubicBezTo>
                  <a:cubicBezTo>
                    <a:pt x="16308" y="5403"/>
                    <a:pt x="22574" y="16421"/>
                    <a:pt x="23578" y="19945"/>
                  </a:cubicBezTo>
                  <a:cubicBezTo>
                    <a:pt x="23578" y="19945"/>
                    <a:pt x="18998" y="25034"/>
                    <a:pt x="14863" y="26038"/>
                  </a:cubicBezTo>
                  <a:cubicBezTo>
                    <a:pt x="14863" y="26038"/>
                    <a:pt x="3300" y="11526"/>
                    <a:pt x="12257" y="651"/>
                  </a:cubicBezTo>
                  <a:cubicBezTo>
                    <a:pt x="12257" y="651"/>
                    <a:pt x="11641" y="1"/>
                    <a:pt x="107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7131436" y="3219594"/>
              <a:ext cx="492224" cy="592472"/>
            </a:xfrm>
            <a:custGeom>
              <a:avLst/>
              <a:gdLst/>
              <a:ahLst/>
              <a:cxnLst/>
              <a:rect l="l" t="t" r="r" b="b"/>
              <a:pathLst>
                <a:path w="16483" h="19840" extrusionOk="0">
                  <a:moveTo>
                    <a:pt x="11617" y="0"/>
                  </a:moveTo>
                  <a:lnTo>
                    <a:pt x="11617" y="0"/>
                  </a:lnTo>
                  <a:cubicBezTo>
                    <a:pt x="12724" y="2215"/>
                    <a:pt x="13631" y="4143"/>
                    <a:pt x="14250" y="5511"/>
                  </a:cubicBezTo>
                  <a:cubicBezTo>
                    <a:pt x="14958" y="7059"/>
                    <a:pt x="15091" y="8825"/>
                    <a:pt x="14553" y="10434"/>
                  </a:cubicBezTo>
                  <a:cubicBezTo>
                    <a:pt x="12547" y="16348"/>
                    <a:pt x="7499" y="17517"/>
                    <a:pt x="3806" y="17517"/>
                  </a:cubicBezTo>
                  <a:cubicBezTo>
                    <a:pt x="3529" y="17517"/>
                    <a:pt x="3261" y="17511"/>
                    <a:pt x="3001" y="17499"/>
                  </a:cubicBezTo>
                  <a:cubicBezTo>
                    <a:pt x="1899" y="17447"/>
                    <a:pt x="865" y="17074"/>
                    <a:pt x="1" y="16447"/>
                  </a:cubicBezTo>
                  <a:lnTo>
                    <a:pt x="1" y="16447"/>
                  </a:lnTo>
                  <a:cubicBezTo>
                    <a:pt x="65" y="16577"/>
                    <a:pt x="131" y="16700"/>
                    <a:pt x="195" y="16822"/>
                  </a:cubicBezTo>
                  <a:cubicBezTo>
                    <a:pt x="1103" y="18560"/>
                    <a:pt x="2852" y="19730"/>
                    <a:pt x="4808" y="19822"/>
                  </a:cubicBezTo>
                  <a:cubicBezTo>
                    <a:pt x="5056" y="19833"/>
                    <a:pt x="5312" y="19840"/>
                    <a:pt x="5576" y="19840"/>
                  </a:cubicBezTo>
                  <a:cubicBezTo>
                    <a:pt x="9144" y="19840"/>
                    <a:pt x="14026" y="18710"/>
                    <a:pt x="15955" y="13001"/>
                  </a:cubicBezTo>
                  <a:cubicBezTo>
                    <a:pt x="16482" y="11444"/>
                    <a:pt x="16346" y="9743"/>
                    <a:pt x="15672" y="8246"/>
                  </a:cubicBezTo>
                  <a:cubicBezTo>
                    <a:pt x="14809" y="6358"/>
                    <a:pt x="13387" y="3355"/>
                    <a:pt x="11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6616221" y="2605444"/>
              <a:ext cx="1023059" cy="1221974"/>
            </a:xfrm>
            <a:custGeom>
              <a:avLst/>
              <a:gdLst/>
              <a:ahLst/>
              <a:cxnLst/>
              <a:rect l="l" t="t" r="r" b="b"/>
              <a:pathLst>
                <a:path w="34259" h="40920" extrusionOk="0">
                  <a:moveTo>
                    <a:pt x="12924" y="1867"/>
                  </a:moveTo>
                  <a:lnTo>
                    <a:pt x="12924" y="1867"/>
                  </a:lnTo>
                  <a:cubicBezTo>
                    <a:pt x="13400" y="2327"/>
                    <a:pt x="15335" y="4245"/>
                    <a:pt x="16424" y="6177"/>
                  </a:cubicBezTo>
                  <a:cubicBezTo>
                    <a:pt x="16486" y="6283"/>
                    <a:pt x="22356" y="16631"/>
                    <a:pt x="23557" y="20325"/>
                  </a:cubicBezTo>
                  <a:cubicBezTo>
                    <a:pt x="22676" y="21257"/>
                    <a:pt x="19006" y="24968"/>
                    <a:pt x="15628" y="25962"/>
                  </a:cubicBezTo>
                  <a:cubicBezTo>
                    <a:pt x="14165" y="23979"/>
                    <a:pt x="5518" y="11450"/>
                    <a:pt x="12924" y="1867"/>
                  </a:cubicBezTo>
                  <a:close/>
                  <a:moveTo>
                    <a:pt x="11424" y="1041"/>
                  </a:moveTo>
                  <a:cubicBezTo>
                    <a:pt x="11685" y="1068"/>
                    <a:pt x="11914" y="1160"/>
                    <a:pt x="12084" y="1258"/>
                  </a:cubicBezTo>
                  <a:cubicBezTo>
                    <a:pt x="3596" y="12280"/>
                    <a:pt x="14903" y="26730"/>
                    <a:pt x="15019" y="26877"/>
                  </a:cubicBezTo>
                  <a:cubicBezTo>
                    <a:pt x="15119" y="27001"/>
                    <a:pt x="15270" y="27071"/>
                    <a:pt x="15425" y="27071"/>
                  </a:cubicBezTo>
                  <a:cubicBezTo>
                    <a:pt x="15466" y="27071"/>
                    <a:pt x="15506" y="27066"/>
                    <a:pt x="15547" y="27057"/>
                  </a:cubicBezTo>
                  <a:cubicBezTo>
                    <a:pt x="19795" y="26026"/>
                    <a:pt x="24336" y="21019"/>
                    <a:pt x="24527" y="20808"/>
                  </a:cubicBezTo>
                  <a:cubicBezTo>
                    <a:pt x="24645" y="20675"/>
                    <a:pt x="24690" y="20489"/>
                    <a:pt x="24639" y="20318"/>
                  </a:cubicBezTo>
                  <a:cubicBezTo>
                    <a:pt x="23632" y="16777"/>
                    <a:pt x="17580" y="6116"/>
                    <a:pt x="17326" y="5667"/>
                  </a:cubicBezTo>
                  <a:cubicBezTo>
                    <a:pt x="16805" y="4742"/>
                    <a:pt x="16121" y="3837"/>
                    <a:pt x="15475" y="3075"/>
                  </a:cubicBezTo>
                  <a:lnTo>
                    <a:pt x="15475" y="3075"/>
                  </a:lnTo>
                  <a:cubicBezTo>
                    <a:pt x="22397" y="7834"/>
                    <a:pt x="30065" y="23788"/>
                    <a:pt x="32449" y="29026"/>
                  </a:cubicBezTo>
                  <a:cubicBezTo>
                    <a:pt x="33095" y="30449"/>
                    <a:pt x="33194" y="32003"/>
                    <a:pt x="32718" y="33401"/>
                  </a:cubicBezTo>
                  <a:cubicBezTo>
                    <a:pt x="30931" y="38677"/>
                    <a:pt x="26537" y="39885"/>
                    <a:pt x="22865" y="39885"/>
                  </a:cubicBezTo>
                  <a:cubicBezTo>
                    <a:pt x="22602" y="39885"/>
                    <a:pt x="22342" y="39879"/>
                    <a:pt x="22088" y="39868"/>
                  </a:cubicBezTo>
                  <a:cubicBezTo>
                    <a:pt x="20343" y="39786"/>
                    <a:pt x="18740" y="38745"/>
                    <a:pt x="17907" y="37146"/>
                  </a:cubicBezTo>
                  <a:cubicBezTo>
                    <a:pt x="15652" y="32820"/>
                    <a:pt x="12743" y="27986"/>
                    <a:pt x="12726" y="27959"/>
                  </a:cubicBezTo>
                  <a:cubicBezTo>
                    <a:pt x="2092" y="8059"/>
                    <a:pt x="10345" y="1755"/>
                    <a:pt x="11424" y="1041"/>
                  </a:cubicBezTo>
                  <a:close/>
                  <a:moveTo>
                    <a:pt x="11288" y="0"/>
                  </a:moveTo>
                  <a:cubicBezTo>
                    <a:pt x="11203" y="0"/>
                    <a:pt x="11118" y="20"/>
                    <a:pt x="11043" y="61"/>
                  </a:cubicBezTo>
                  <a:cubicBezTo>
                    <a:pt x="10587" y="306"/>
                    <a:pt x="1" y="6344"/>
                    <a:pt x="11825" y="28472"/>
                  </a:cubicBezTo>
                  <a:cubicBezTo>
                    <a:pt x="11856" y="28520"/>
                    <a:pt x="14747" y="33327"/>
                    <a:pt x="16985" y="37626"/>
                  </a:cubicBezTo>
                  <a:cubicBezTo>
                    <a:pt x="17989" y="39552"/>
                    <a:pt x="19928" y="40806"/>
                    <a:pt x="22044" y="40902"/>
                  </a:cubicBezTo>
                  <a:cubicBezTo>
                    <a:pt x="22289" y="40912"/>
                    <a:pt x="22547" y="40919"/>
                    <a:pt x="22819" y="40919"/>
                  </a:cubicBezTo>
                  <a:cubicBezTo>
                    <a:pt x="26292" y="40919"/>
                    <a:pt x="31630" y="39850"/>
                    <a:pt x="33701" y="33735"/>
                  </a:cubicBezTo>
                  <a:cubicBezTo>
                    <a:pt x="34259" y="32085"/>
                    <a:pt x="34150" y="30261"/>
                    <a:pt x="33395" y="28598"/>
                  </a:cubicBezTo>
                  <a:cubicBezTo>
                    <a:pt x="29911" y="20947"/>
                    <a:pt x="20979" y="2925"/>
                    <a:pt x="13302" y="884"/>
                  </a:cubicBezTo>
                  <a:cubicBezTo>
                    <a:pt x="13284" y="878"/>
                    <a:pt x="13267" y="874"/>
                    <a:pt x="13250" y="870"/>
                  </a:cubicBezTo>
                  <a:cubicBezTo>
                    <a:pt x="13233" y="850"/>
                    <a:pt x="13216" y="829"/>
                    <a:pt x="13200" y="809"/>
                  </a:cubicBezTo>
                  <a:cubicBezTo>
                    <a:pt x="13165" y="776"/>
                    <a:pt x="12417" y="0"/>
                    <a:pt x="112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7204300" y="3401396"/>
              <a:ext cx="256399" cy="212651"/>
            </a:xfrm>
            <a:custGeom>
              <a:avLst/>
              <a:gdLst/>
              <a:ahLst/>
              <a:cxnLst/>
              <a:rect l="l" t="t" r="r" b="b"/>
              <a:pathLst>
                <a:path w="8586" h="7121" extrusionOk="0">
                  <a:moveTo>
                    <a:pt x="6143" y="1"/>
                  </a:moveTo>
                  <a:cubicBezTo>
                    <a:pt x="5617" y="1"/>
                    <a:pt x="5090" y="199"/>
                    <a:pt x="4695" y="617"/>
                  </a:cubicBezTo>
                  <a:cubicBezTo>
                    <a:pt x="3640" y="1729"/>
                    <a:pt x="4453" y="3396"/>
                    <a:pt x="4453" y="3396"/>
                  </a:cubicBezTo>
                  <a:cubicBezTo>
                    <a:pt x="4453" y="3396"/>
                    <a:pt x="3605" y="2272"/>
                    <a:pt x="2411" y="2272"/>
                  </a:cubicBezTo>
                  <a:cubicBezTo>
                    <a:pt x="2236" y="2272"/>
                    <a:pt x="2053" y="2296"/>
                    <a:pt x="1864" y="2352"/>
                  </a:cubicBezTo>
                  <a:cubicBezTo>
                    <a:pt x="537" y="2746"/>
                    <a:pt x="0" y="4393"/>
                    <a:pt x="820" y="5509"/>
                  </a:cubicBezTo>
                  <a:cubicBezTo>
                    <a:pt x="1428" y="6342"/>
                    <a:pt x="2713" y="7120"/>
                    <a:pt x="5383" y="7120"/>
                  </a:cubicBezTo>
                  <a:cubicBezTo>
                    <a:pt x="5790" y="7120"/>
                    <a:pt x="6228" y="7102"/>
                    <a:pt x="6701" y="7064"/>
                  </a:cubicBezTo>
                  <a:cubicBezTo>
                    <a:pt x="8585" y="4005"/>
                    <a:pt x="8518" y="2178"/>
                    <a:pt x="7984" y="1117"/>
                  </a:cubicBezTo>
                  <a:cubicBezTo>
                    <a:pt x="7620" y="393"/>
                    <a:pt x="6882" y="1"/>
                    <a:pt x="6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7197790" y="3385957"/>
              <a:ext cx="282529" cy="243559"/>
            </a:xfrm>
            <a:custGeom>
              <a:avLst/>
              <a:gdLst/>
              <a:ahLst/>
              <a:cxnLst/>
              <a:rect l="l" t="t" r="r" b="b"/>
              <a:pathLst>
                <a:path w="9461" h="8156" extrusionOk="0">
                  <a:moveTo>
                    <a:pt x="6355" y="1038"/>
                  </a:moveTo>
                  <a:cubicBezTo>
                    <a:pt x="6433" y="1038"/>
                    <a:pt x="6513" y="1044"/>
                    <a:pt x="6593" y="1056"/>
                  </a:cubicBezTo>
                  <a:cubicBezTo>
                    <a:pt x="7089" y="1128"/>
                    <a:pt x="7518" y="1430"/>
                    <a:pt x="7739" y="1869"/>
                  </a:cubicBezTo>
                  <a:cubicBezTo>
                    <a:pt x="8334" y="3050"/>
                    <a:pt x="7943" y="4849"/>
                    <a:pt x="6613" y="7083"/>
                  </a:cubicBezTo>
                  <a:cubicBezTo>
                    <a:pt x="6260" y="7107"/>
                    <a:pt x="5922" y="7119"/>
                    <a:pt x="5600" y="7119"/>
                  </a:cubicBezTo>
                  <a:cubicBezTo>
                    <a:pt x="3551" y="7119"/>
                    <a:pt x="2132" y="6643"/>
                    <a:pt x="1456" y="5720"/>
                  </a:cubicBezTo>
                  <a:cubicBezTo>
                    <a:pt x="1167" y="5328"/>
                    <a:pt x="1088" y="4808"/>
                    <a:pt x="1252" y="4328"/>
                  </a:cubicBezTo>
                  <a:cubicBezTo>
                    <a:pt x="1409" y="3855"/>
                    <a:pt x="1766" y="3502"/>
                    <a:pt x="2231" y="3365"/>
                  </a:cubicBezTo>
                  <a:cubicBezTo>
                    <a:pt x="2365" y="3325"/>
                    <a:pt x="2497" y="3307"/>
                    <a:pt x="2623" y="3307"/>
                  </a:cubicBezTo>
                  <a:cubicBezTo>
                    <a:pt x="3542" y="3307"/>
                    <a:pt x="4249" y="4216"/>
                    <a:pt x="4256" y="4226"/>
                  </a:cubicBezTo>
                  <a:cubicBezTo>
                    <a:pt x="4357" y="4359"/>
                    <a:pt x="4512" y="4430"/>
                    <a:pt x="4669" y="4430"/>
                  </a:cubicBezTo>
                  <a:cubicBezTo>
                    <a:pt x="4762" y="4430"/>
                    <a:pt x="4855" y="4406"/>
                    <a:pt x="4939" y="4356"/>
                  </a:cubicBezTo>
                  <a:cubicBezTo>
                    <a:pt x="5167" y="4216"/>
                    <a:pt x="5252" y="3927"/>
                    <a:pt x="5137" y="3685"/>
                  </a:cubicBezTo>
                  <a:cubicBezTo>
                    <a:pt x="5130" y="3672"/>
                    <a:pt x="4497" y="2325"/>
                    <a:pt x="5290" y="1491"/>
                  </a:cubicBezTo>
                  <a:cubicBezTo>
                    <a:pt x="5569" y="1198"/>
                    <a:pt x="5949" y="1038"/>
                    <a:pt x="6355" y="1038"/>
                  </a:cubicBezTo>
                  <a:close/>
                  <a:moveTo>
                    <a:pt x="6359" y="0"/>
                  </a:moveTo>
                  <a:cubicBezTo>
                    <a:pt x="5670" y="0"/>
                    <a:pt x="5009" y="277"/>
                    <a:pt x="4538" y="777"/>
                  </a:cubicBezTo>
                  <a:cubicBezTo>
                    <a:pt x="4004" y="1338"/>
                    <a:pt x="3848" y="1995"/>
                    <a:pt x="3851" y="2577"/>
                  </a:cubicBezTo>
                  <a:cubicBezTo>
                    <a:pt x="3502" y="2399"/>
                    <a:pt x="3093" y="2268"/>
                    <a:pt x="2638" y="2268"/>
                  </a:cubicBezTo>
                  <a:cubicBezTo>
                    <a:pt x="2415" y="2268"/>
                    <a:pt x="2180" y="2300"/>
                    <a:pt x="1936" y="2373"/>
                  </a:cubicBezTo>
                  <a:cubicBezTo>
                    <a:pt x="1157" y="2604"/>
                    <a:pt x="531" y="3213"/>
                    <a:pt x="269" y="3998"/>
                  </a:cubicBezTo>
                  <a:cubicBezTo>
                    <a:pt x="0" y="4797"/>
                    <a:pt x="129" y="5669"/>
                    <a:pt x="619" y="6336"/>
                  </a:cubicBezTo>
                  <a:cubicBezTo>
                    <a:pt x="1507" y="7546"/>
                    <a:pt x="3178" y="8155"/>
                    <a:pt x="5593" y="8155"/>
                  </a:cubicBezTo>
                  <a:cubicBezTo>
                    <a:pt x="6024" y="8155"/>
                    <a:pt x="6481" y="8135"/>
                    <a:pt x="6960" y="8097"/>
                  </a:cubicBezTo>
                  <a:cubicBezTo>
                    <a:pt x="7127" y="8083"/>
                    <a:pt x="7273" y="7992"/>
                    <a:pt x="7362" y="7852"/>
                  </a:cubicBezTo>
                  <a:cubicBezTo>
                    <a:pt x="9021" y="5155"/>
                    <a:pt x="9461" y="2985"/>
                    <a:pt x="8665" y="1400"/>
                  </a:cubicBezTo>
                  <a:cubicBezTo>
                    <a:pt x="8293" y="665"/>
                    <a:pt x="7576" y="151"/>
                    <a:pt x="6742" y="29"/>
                  </a:cubicBezTo>
                  <a:cubicBezTo>
                    <a:pt x="6614" y="10"/>
                    <a:pt x="6486" y="0"/>
                    <a:pt x="63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6495756" y="2646774"/>
              <a:ext cx="788310" cy="1033571"/>
            </a:xfrm>
            <a:custGeom>
              <a:avLst/>
              <a:gdLst/>
              <a:ahLst/>
              <a:cxnLst/>
              <a:rect l="l" t="t" r="r" b="b"/>
              <a:pathLst>
                <a:path w="26398" h="34611" extrusionOk="0">
                  <a:moveTo>
                    <a:pt x="17203" y="1"/>
                  </a:moveTo>
                  <a:cubicBezTo>
                    <a:pt x="17203" y="1"/>
                    <a:pt x="13254" y="2092"/>
                    <a:pt x="14757" y="6858"/>
                  </a:cubicBezTo>
                  <a:lnTo>
                    <a:pt x="18890" y="15338"/>
                  </a:lnTo>
                  <a:cubicBezTo>
                    <a:pt x="19352" y="16288"/>
                    <a:pt x="19196" y="17424"/>
                    <a:pt x="18485" y="18210"/>
                  </a:cubicBezTo>
                  <a:cubicBezTo>
                    <a:pt x="16196" y="20733"/>
                    <a:pt x="10943" y="26197"/>
                    <a:pt x="6481" y="28428"/>
                  </a:cubicBezTo>
                  <a:cubicBezTo>
                    <a:pt x="6481" y="28428"/>
                    <a:pt x="6005" y="28353"/>
                    <a:pt x="5322" y="28353"/>
                  </a:cubicBezTo>
                  <a:cubicBezTo>
                    <a:pt x="4754" y="28353"/>
                    <a:pt x="4043" y="28405"/>
                    <a:pt x="3344" y="28595"/>
                  </a:cubicBezTo>
                  <a:cubicBezTo>
                    <a:pt x="0" y="29503"/>
                    <a:pt x="501" y="34313"/>
                    <a:pt x="3953" y="34592"/>
                  </a:cubicBezTo>
                  <a:cubicBezTo>
                    <a:pt x="4112" y="34604"/>
                    <a:pt x="4278" y="34610"/>
                    <a:pt x="4451" y="34610"/>
                  </a:cubicBezTo>
                  <a:cubicBezTo>
                    <a:pt x="4811" y="34610"/>
                    <a:pt x="5202" y="34582"/>
                    <a:pt x="5627" y="34521"/>
                  </a:cubicBezTo>
                  <a:cubicBezTo>
                    <a:pt x="6988" y="34320"/>
                    <a:pt x="8277" y="33813"/>
                    <a:pt x="9450" y="33095"/>
                  </a:cubicBezTo>
                  <a:cubicBezTo>
                    <a:pt x="12059" y="31503"/>
                    <a:pt x="18322" y="27496"/>
                    <a:pt x="22771" y="23132"/>
                  </a:cubicBezTo>
                  <a:cubicBezTo>
                    <a:pt x="25523" y="20431"/>
                    <a:pt x="26398" y="16339"/>
                    <a:pt x="24935" y="12767"/>
                  </a:cubicBezTo>
                  <a:cubicBezTo>
                    <a:pt x="23128" y="8352"/>
                    <a:pt x="20250" y="2337"/>
                    <a:pt x="17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6528455" y="3011125"/>
              <a:ext cx="755611" cy="669159"/>
            </a:xfrm>
            <a:custGeom>
              <a:avLst/>
              <a:gdLst/>
              <a:ahLst/>
              <a:cxnLst/>
              <a:rect l="l" t="t" r="r" b="b"/>
              <a:pathLst>
                <a:path w="25303" h="22408" extrusionOk="0">
                  <a:moveTo>
                    <a:pt x="23612" y="1"/>
                  </a:moveTo>
                  <a:lnTo>
                    <a:pt x="23612" y="1"/>
                  </a:lnTo>
                  <a:cubicBezTo>
                    <a:pt x="24557" y="3321"/>
                    <a:pt x="23612" y="6924"/>
                    <a:pt x="21108" y="9383"/>
                  </a:cubicBezTo>
                  <a:cubicBezTo>
                    <a:pt x="16662" y="13744"/>
                    <a:pt x="10393" y="17754"/>
                    <a:pt x="7787" y="19343"/>
                  </a:cubicBezTo>
                  <a:cubicBezTo>
                    <a:pt x="6617" y="20057"/>
                    <a:pt x="5324" y="20568"/>
                    <a:pt x="3964" y="20765"/>
                  </a:cubicBezTo>
                  <a:cubicBezTo>
                    <a:pt x="3551" y="20830"/>
                    <a:pt x="3171" y="20857"/>
                    <a:pt x="2820" y="20857"/>
                  </a:cubicBezTo>
                  <a:cubicBezTo>
                    <a:pt x="2636" y="20857"/>
                    <a:pt x="2461" y="20849"/>
                    <a:pt x="2293" y="20836"/>
                  </a:cubicBezTo>
                  <a:cubicBezTo>
                    <a:pt x="1256" y="20755"/>
                    <a:pt x="484" y="20265"/>
                    <a:pt x="1" y="19588"/>
                  </a:cubicBezTo>
                  <a:lnTo>
                    <a:pt x="1" y="19588"/>
                  </a:lnTo>
                  <a:cubicBezTo>
                    <a:pt x="123" y="20952"/>
                    <a:pt x="1113" y="22252"/>
                    <a:pt x="2858" y="22387"/>
                  </a:cubicBezTo>
                  <a:cubicBezTo>
                    <a:pt x="3027" y="22400"/>
                    <a:pt x="3203" y="22408"/>
                    <a:pt x="3387" y="22408"/>
                  </a:cubicBezTo>
                  <a:cubicBezTo>
                    <a:pt x="3737" y="22408"/>
                    <a:pt x="4117" y="22381"/>
                    <a:pt x="4532" y="22316"/>
                  </a:cubicBezTo>
                  <a:cubicBezTo>
                    <a:pt x="5889" y="22119"/>
                    <a:pt x="7182" y="21609"/>
                    <a:pt x="8355" y="20894"/>
                  </a:cubicBezTo>
                  <a:cubicBezTo>
                    <a:pt x="10967" y="19306"/>
                    <a:pt x="17227" y="15295"/>
                    <a:pt x="21673" y="10934"/>
                  </a:cubicBezTo>
                  <a:cubicBezTo>
                    <a:pt x="24428" y="8230"/>
                    <a:pt x="25303" y="4138"/>
                    <a:pt x="23843" y="566"/>
                  </a:cubicBezTo>
                  <a:cubicBezTo>
                    <a:pt x="23765" y="379"/>
                    <a:pt x="23690" y="192"/>
                    <a:pt x="23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6508955" y="2631305"/>
              <a:ext cx="791864" cy="1064538"/>
            </a:xfrm>
            <a:custGeom>
              <a:avLst/>
              <a:gdLst/>
              <a:ahLst/>
              <a:cxnLst/>
              <a:rect l="l" t="t" r="r" b="b"/>
              <a:pathLst>
                <a:path w="26517" h="35648" extrusionOk="0">
                  <a:moveTo>
                    <a:pt x="16720" y="1151"/>
                  </a:moveTo>
                  <a:cubicBezTo>
                    <a:pt x="19550" y="3543"/>
                    <a:pt x="22234" y="9138"/>
                    <a:pt x="24013" y="13482"/>
                  </a:cubicBezTo>
                  <a:cubicBezTo>
                    <a:pt x="25394" y="16860"/>
                    <a:pt x="24591" y="20708"/>
                    <a:pt x="21965" y="23282"/>
                  </a:cubicBezTo>
                  <a:cubicBezTo>
                    <a:pt x="17536" y="27627"/>
                    <a:pt x="11240" y="31647"/>
                    <a:pt x="8739" y="33171"/>
                  </a:cubicBezTo>
                  <a:cubicBezTo>
                    <a:pt x="7562" y="33889"/>
                    <a:pt x="6342" y="34345"/>
                    <a:pt x="5110" y="34525"/>
                  </a:cubicBezTo>
                  <a:cubicBezTo>
                    <a:pt x="4729" y="34583"/>
                    <a:pt x="4365" y="34611"/>
                    <a:pt x="4022" y="34611"/>
                  </a:cubicBezTo>
                  <a:cubicBezTo>
                    <a:pt x="3861" y="34611"/>
                    <a:pt x="3706" y="34605"/>
                    <a:pt x="3555" y="34593"/>
                  </a:cubicBezTo>
                  <a:cubicBezTo>
                    <a:pt x="2045" y="34470"/>
                    <a:pt x="1269" y="33338"/>
                    <a:pt x="1171" y="32266"/>
                  </a:cubicBezTo>
                  <a:cubicBezTo>
                    <a:pt x="1082" y="31300"/>
                    <a:pt x="1517" y="30024"/>
                    <a:pt x="3038" y="29613"/>
                  </a:cubicBezTo>
                  <a:cubicBezTo>
                    <a:pt x="3681" y="29440"/>
                    <a:pt x="4341" y="29392"/>
                    <a:pt x="4872" y="29392"/>
                  </a:cubicBezTo>
                  <a:cubicBezTo>
                    <a:pt x="5505" y="29392"/>
                    <a:pt x="5950" y="29456"/>
                    <a:pt x="5957" y="29460"/>
                  </a:cubicBezTo>
                  <a:cubicBezTo>
                    <a:pt x="5984" y="29464"/>
                    <a:pt x="6011" y="29466"/>
                    <a:pt x="6038" y="29466"/>
                  </a:cubicBezTo>
                  <a:cubicBezTo>
                    <a:pt x="6119" y="29466"/>
                    <a:pt x="6198" y="29447"/>
                    <a:pt x="6270" y="29409"/>
                  </a:cubicBezTo>
                  <a:cubicBezTo>
                    <a:pt x="10865" y="27113"/>
                    <a:pt x="16302" y="21419"/>
                    <a:pt x="18424" y="19075"/>
                  </a:cubicBezTo>
                  <a:cubicBezTo>
                    <a:pt x="19282" y="18129"/>
                    <a:pt x="19475" y="16778"/>
                    <a:pt x="18914" y="15629"/>
                  </a:cubicBezTo>
                  <a:lnTo>
                    <a:pt x="14798" y="7185"/>
                  </a:lnTo>
                  <a:cubicBezTo>
                    <a:pt x="13689" y="3607"/>
                    <a:pt x="15900" y="1712"/>
                    <a:pt x="16720" y="1151"/>
                  </a:cubicBezTo>
                  <a:close/>
                  <a:moveTo>
                    <a:pt x="16760" y="1"/>
                  </a:moveTo>
                  <a:cubicBezTo>
                    <a:pt x="16677" y="1"/>
                    <a:pt x="16594" y="20"/>
                    <a:pt x="16519" y="59"/>
                  </a:cubicBezTo>
                  <a:cubicBezTo>
                    <a:pt x="16475" y="83"/>
                    <a:pt x="12206" y="2417"/>
                    <a:pt x="13821" y="7532"/>
                  </a:cubicBezTo>
                  <a:cubicBezTo>
                    <a:pt x="13828" y="7556"/>
                    <a:pt x="13839" y="7581"/>
                    <a:pt x="13848" y="7604"/>
                  </a:cubicBezTo>
                  <a:lnTo>
                    <a:pt x="17982" y="16084"/>
                  </a:lnTo>
                  <a:cubicBezTo>
                    <a:pt x="18356" y="16850"/>
                    <a:pt x="18227" y="17748"/>
                    <a:pt x="17659" y="18378"/>
                  </a:cubicBezTo>
                  <a:cubicBezTo>
                    <a:pt x="15594" y="20653"/>
                    <a:pt x="10358" y="26146"/>
                    <a:pt x="5946" y="28412"/>
                  </a:cubicBezTo>
                  <a:cubicBezTo>
                    <a:pt x="5737" y="28388"/>
                    <a:pt x="5352" y="28353"/>
                    <a:pt x="4871" y="28353"/>
                  </a:cubicBezTo>
                  <a:cubicBezTo>
                    <a:pt x="4267" y="28353"/>
                    <a:pt x="3513" y="28408"/>
                    <a:pt x="2766" y="28613"/>
                  </a:cubicBezTo>
                  <a:cubicBezTo>
                    <a:pt x="759" y="29157"/>
                    <a:pt x="1" y="30889"/>
                    <a:pt x="137" y="32362"/>
                  </a:cubicBezTo>
                  <a:cubicBezTo>
                    <a:pt x="276" y="33865"/>
                    <a:pt x="1362" y="35457"/>
                    <a:pt x="3470" y="35627"/>
                  </a:cubicBezTo>
                  <a:cubicBezTo>
                    <a:pt x="3647" y="35640"/>
                    <a:pt x="3831" y="35648"/>
                    <a:pt x="4018" y="35648"/>
                  </a:cubicBezTo>
                  <a:cubicBezTo>
                    <a:pt x="4412" y="35648"/>
                    <a:pt x="4831" y="35617"/>
                    <a:pt x="5260" y="35552"/>
                  </a:cubicBezTo>
                  <a:cubicBezTo>
                    <a:pt x="6631" y="35351"/>
                    <a:pt x="7984" y="34848"/>
                    <a:pt x="9281" y="34056"/>
                  </a:cubicBezTo>
                  <a:cubicBezTo>
                    <a:pt x="11811" y="32511"/>
                    <a:pt x="18186" y="28443"/>
                    <a:pt x="22693" y="24021"/>
                  </a:cubicBezTo>
                  <a:cubicBezTo>
                    <a:pt x="25618" y="21149"/>
                    <a:pt x="26517" y="16860"/>
                    <a:pt x="24972" y="13091"/>
                  </a:cubicBezTo>
                  <a:cubicBezTo>
                    <a:pt x="23091" y="8485"/>
                    <a:pt x="20189" y="2494"/>
                    <a:pt x="17077" y="106"/>
                  </a:cubicBezTo>
                  <a:cubicBezTo>
                    <a:pt x="16983" y="36"/>
                    <a:pt x="16872" y="1"/>
                    <a:pt x="16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6103753" y="2543958"/>
              <a:ext cx="542661" cy="733005"/>
            </a:xfrm>
            <a:custGeom>
              <a:avLst/>
              <a:gdLst/>
              <a:ahLst/>
              <a:cxnLst/>
              <a:rect l="l" t="t" r="r" b="b"/>
              <a:pathLst>
                <a:path w="18172" h="24546" extrusionOk="0">
                  <a:moveTo>
                    <a:pt x="5773" y="1"/>
                  </a:moveTo>
                  <a:lnTo>
                    <a:pt x="1364" y="701"/>
                  </a:lnTo>
                  <a:lnTo>
                    <a:pt x="0" y="919"/>
                  </a:lnTo>
                  <a:cubicBezTo>
                    <a:pt x="0" y="919"/>
                    <a:pt x="385" y="5240"/>
                    <a:pt x="1096" y="10206"/>
                  </a:cubicBezTo>
                  <a:cubicBezTo>
                    <a:pt x="1170" y="10754"/>
                    <a:pt x="1256" y="11315"/>
                    <a:pt x="1337" y="11880"/>
                  </a:cubicBezTo>
                  <a:cubicBezTo>
                    <a:pt x="1429" y="12440"/>
                    <a:pt x="1517" y="13005"/>
                    <a:pt x="1609" y="13567"/>
                  </a:cubicBezTo>
                  <a:cubicBezTo>
                    <a:pt x="1892" y="15257"/>
                    <a:pt x="2208" y="16924"/>
                    <a:pt x="2555" y="18438"/>
                  </a:cubicBezTo>
                  <a:cubicBezTo>
                    <a:pt x="2613" y="18686"/>
                    <a:pt x="2671" y="18938"/>
                    <a:pt x="2729" y="19183"/>
                  </a:cubicBezTo>
                  <a:cubicBezTo>
                    <a:pt x="2851" y="19666"/>
                    <a:pt x="2974" y="20135"/>
                    <a:pt x="3096" y="20574"/>
                  </a:cubicBezTo>
                  <a:cubicBezTo>
                    <a:pt x="3160" y="20792"/>
                    <a:pt x="3225" y="21009"/>
                    <a:pt x="3289" y="21217"/>
                  </a:cubicBezTo>
                  <a:cubicBezTo>
                    <a:pt x="3470" y="21809"/>
                    <a:pt x="3766" y="22356"/>
                    <a:pt x="4150" y="22826"/>
                  </a:cubicBezTo>
                  <a:cubicBezTo>
                    <a:pt x="4280" y="22979"/>
                    <a:pt x="4415" y="23129"/>
                    <a:pt x="4555" y="23268"/>
                  </a:cubicBezTo>
                  <a:cubicBezTo>
                    <a:pt x="5137" y="23823"/>
                    <a:pt x="5861" y="24228"/>
                    <a:pt x="6674" y="24421"/>
                  </a:cubicBezTo>
                  <a:cubicBezTo>
                    <a:pt x="6691" y="24429"/>
                    <a:pt x="6718" y="24435"/>
                    <a:pt x="6739" y="24442"/>
                  </a:cubicBezTo>
                  <a:cubicBezTo>
                    <a:pt x="7056" y="24512"/>
                    <a:pt x="7377" y="24546"/>
                    <a:pt x="7697" y="24546"/>
                  </a:cubicBezTo>
                  <a:cubicBezTo>
                    <a:pt x="8467" y="24546"/>
                    <a:pt x="9233" y="24350"/>
                    <a:pt x="9930" y="23989"/>
                  </a:cubicBezTo>
                  <a:cubicBezTo>
                    <a:pt x="10436" y="23727"/>
                    <a:pt x="11120" y="23367"/>
                    <a:pt x="11913" y="22942"/>
                  </a:cubicBezTo>
                  <a:cubicBezTo>
                    <a:pt x="12304" y="22727"/>
                    <a:pt x="12722" y="22503"/>
                    <a:pt x="13161" y="22258"/>
                  </a:cubicBezTo>
                  <a:cubicBezTo>
                    <a:pt x="14648" y="21441"/>
                    <a:pt x="16352" y="20475"/>
                    <a:pt x="17941" y="19493"/>
                  </a:cubicBezTo>
                  <a:lnTo>
                    <a:pt x="17947" y="19486"/>
                  </a:lnTo>
                  <a:cubicBezTo>
                    <a:pt x="18005" y="18758"/>
                    <a:pt x="18057" y="18050"/>
                    <a:pt x="18094" y="17376"/>
                  </a:cubicBezTo>
                  <a:cubicBezTo>
                    <a:pt x="18148" y="16461"/>
                    <a:pt x="18172" y="15594"/>
                    <a:pt x="18172" y="14795"/>
                  </a:cubicBezTo>
                  <a:cubicBezTo>
                    <a:pt x="17485" y="13784"/>
                    <a:pt x="17022" y="12614"/>
                    <a:pt x="16859" y="11346"/>
                  </a:cubicBezTo>
                  <a:cubicBezTo>
                    <a:pt x="14383" y="13250"/>
                    <a:pt x="11345" y="15567"/>
                    <a:pt x="8701" y="17509"/>
                  </a:cubicBezTo>
                  <a:cubicBezTo>
                    <a:pt x="8701" y="17509"/>
                    <a:pt x="6429" y="10430"/>
                    <a:pt x="5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6103753" y="2564891"/>
              <a:ext cx="540362" cy="712071"/>
            </a:xfrm>
            <a:custGeom>
              <a:avLst/>
              <a:gdLst/>
              <a:ahLst/>
              <a:cxnLst/>
              <a:rect l="l" t="t" r="r" b="b"/>
              <a:pathLst>
                <a:path w="18095" h="23845" extrusionOk="0">
                  <a:moveTo>
                    <a:pt x="1364" y="0"/>
                  </a:moveTo>
                  <a:lnTo>
                    <a:pt x="0" y="218"/>
                  </a:lnTo>
                  <a:cubicBezTo>
                    <a:pt x="0" y="218"/>
                    <a:pt x="385" y="4539"/>
                    <a:pt x="1096" y="9505"/>
                  </a:cubicBezTo>
                  <a:cubicBezTo>
                    <a:pt x="1170" y="10053"/>
                    <a:pt x="1256" y="10614"/>
                    <a:pt x="1337" y="11179"/>
                  </a:cubicBezTo>
                  <a:cubicBezTo>
                    <a:pt x="1429" y="11739"/>
                    <a:pt x="1517" y="12304"/>
                    <a:pt x="1609" y="12866"/>
                  </a:cubicBezTo>
                  <a:cubicBezTo>
                    <a:pt x="1884" y="14556"/>
                    <a:pt x="2208" y="16223"/>
                    <a:pt x="2555" y="17737"/>
                  </a:cubicBezTo>
                  <a:cubicBezTo>
                    <a:pt x="2613" y="17985"/>
                    <a:pt x="2671" y="18237"/>
                    <a:pt x="2729" y="18482"/>
                  </a:cubicBezTo>
                  <a:cubicBezTo>
                    <a:pt x="2851" y="18965"/>
                    <a:pt x="2974" y="19434"/>
                    <a:pt x="3096" y="19873"/>
                  </a:cubicBezTo>
                  <a:cubicBezTo>
                    <a:pt x="3160" y="20091"/>
                    <a:pt x="3225" y="20308"/>
                    <a:pt x="3289" y="20516"/>
                  </a:cubicBezTo>
                  <a:cubicBezTo>
                    <a:pt x="3470" y="21108"/>
                    <a:pt x="3766" y="21655"/>
                    <a:pt x="4150" y="22125"/>
                  </a:cubicBezTo>
                  <a:cubicBezTo>
                    <a:pt x="4280" y="22278"/>
                    <a:pt x="4415" y="22428"/>
                    <a:pt x="4555" y="22567"/>
                  </a:cubicBezTo>
                  <a:cubicBezTo>
                    <a:pt x="5137" y="23122"/>
                    <a:pt x="5861" y="23527"/>
                    <a:pt x="6674" y="23720"/>
                  </a:cubicBezTo>
                  <a:cubicBezTo>
                    <a:pt x="6691" y="23728"/>
                    <a:pt x="6718" y="23734"/>
                    <a:pt x="6739" y="23741"/>
                  </a:cubicBezTo>
                  <a:cubicBezTo>
                    <a:pt x="7056" y="23811"/>
                    <a:pt x="7377" y="23845"/>
                    <a:pt x="7697" y="23845"/>
                  </a:cubicBezTo>
                  <a:cubicBezTo>
                    <a:pt x="8467" y="23845"/>
                    <a:pt x="9233" y="23649"/>
                    <a:pt x="9930" y="23288"/>
                  </a:cubicBezTo>
                  <a:cubicBezTo>
                    <a:pt x="10436" y="23026"/>
                    <a:pt x="11120" y="22666"/>
                    <a:pt x="11913" y="22241"/>
                  </a:cubicBezTo>
                  <a:cubicBezTo>
                    <a:pt x="12304" y="22026"/>
                    <a:pt x="12722" y="21795"/>
                    <a:pt x="13161" y="21557"/>
                  </a:cubicBezTo>
                  <a:cubicBezTo>
                    <a:pt x="14648" y="20740"/>
                    <a:pt x="16352" y="19774"/>
                    <a:pt x="17941" y="18792"/>
                  </a:cubicBezTo>
                  <a:lnTo>
                    <a:pt x="17947" y="18785"/>
                  </a:lnTo>
                  <a:cubicBezTo>
                    <a:pt x="18005" y="18057"/>
                    <a:pt x="18057" y="17349"/>
                    <a:pt x="18094" y="16675"/>
                  </a:cubicBezTo>
                  <a:lnTo>
                    <a:pt x="18094" y="16675"/>
                  </a:lnTo>
                  <a:cubicBezTo>
                    <a:pt x="15308" y="18380"/>
                    <a:pt x="12253" y="20002"/>
                    <a:pt x="10753" y="20778"/>
                  </a:cubicBezTo>
                  <a:cubicBezTo>
                    <a:pt x="10091" y="21123"/>
                    <a:pt x="9354" y="21308"/>
                    <a:pt x="8614" y="21308"/>
                  </a:cubicBezTo>
                  <a:cubicBezTo>
                    <a:pt x="8306" y="21308"/>
                    <a:pt x="7996" y="21276"/>
                    <a:pt x="7692" y="21210"/>
                  </a:cubicBezTo>
                  <a:cubicBezTo>
                    <a:pt x="7671" y="21203"/>
                    <a:pt x="7651" y="21197"/>
                    <a:pt x="7627" y="21193"/>
                  </a:cubicBezTo>
                  <a:cubicBezTo>
                    <a:pt x="6082" y="20833"/>
                    <a:pt x="4851" y="19635"/>
                    <a:pt x="4382" y="18115"/>
                  </a:cubicBezTo>
                  <a:cubicBezTo>
                    <a:pt x="2787" y="12992"/>
                    <a:pt x="1718" y="3528"/>
                    <a:pt x="1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6087598" y="2528459"/>
              <a:ext cx="574375" cy="763913"/>
            </a:xfrm>
            <a:custGeom>
              <a:avLst/>
              <a:gdLst/>
              <a:ahLst/>
              <a:cxnLst/>
              <a:rect l="l" t="t" r="r" b="b"/>
              <a:pathLst>
                <a:path w="19234" h="25581" extrusionOk="0">
                  <a:moveTo>
                    <a:pt x="5834" y="1122"/>
                  </a:moveTo>
                  <a:cubicBezTo>
                    <a:pt x="6532" y="11191"/>
                    <a:pt x="8726" y="18117"/>
                    <a:pt x="8746" y="18189"/>
                  </a:cubicBezTo>
                  <a:cubicBezTo>
                    <a:pt x="8797" y="18348"/>
                    <a:pt x="8923" y="18470"/>
                    <a:pt x="9083" y="18522"/>
                  </a:cubicBezTo>
                  <a:cubicBezTo>
                    <a:pt x="9135" y="18540"/>
                    <a:pt x="9188" y="18548"/>
                    <a:pt x="9242" y="18548"/>
                  </a:cubicBezTo>
                  <a:cubicBezTo>
                    <a:pt x="9350" y="18548"/>
                    <a:pt x="9458" y="18513"/>
                    <a:pt x="9549" y="18446"/>
                  </a:cubicBezTo>
                  <a:cubicBezTo>
                    <a:pt x="11556" y="16970"/>
                    <a:pt x="14012" y="15120"/>
                    <a:pt x="17043" y="12793"/>
                  </a:cubicBezTo>
                  <a:cubicBezTo>
                    <a:pt x="17264" y="13742"/>
                    <a:pt x="17651" y="14640"/>
                    <a:pt x="18196" y="15470"/>
                  </a:cubicBezTo>
                  <a:cubicBezTo>
                    <a:pt x="18193" y="16219"/>
                    <a:pt x="18166" y="17021"/>
                    <a:pt x="18118" y="17865"/>
                  </a:cubicBezTo>
                  <a:cubicBezTo>
                    <a:pt x="18084" y="18457"/>
                    <a:pt x="18039" y="19073"/>
                    <a:pt x="17992" y="19705"/>
                  </a:cubicBezTo>
                  <a:cubicBezTo>
                    <a:pt x="16709" y="20491"/>
                    <a:pt x="15219" y="21352"/>
                    <a:pt x="13447" y="22324"/>
                  </a:cubicBezTo>
                  <a:cubicBezTo>
                    <a:pt x="13063" y="22542"/>
                    <a:pt x="12688" y="22743"/>
                    <a:pt x="12338" y="22933"/>
                  </a:cubicBezTo>
                  <a:lnTo>
                    <a:pt x="12206" y="23005"/>
                  </a:lnTo>
                  <a:cubicBezTo>
                    <a:pt x="11420" y="23427"/>
                    <a:pt x="10740" y="23787"/>
                    <a:pt x="10233" y="24049"/>
                  </a:cubicBezTo>
                  <a:cubicBezTo>
                    <a:pt x="9610" y="24372"/>
                    <a:pt x="8935" y="24539"/>
                    <a:pt x="8252" y="24539"/>
                  </a:cubicBezTo>
                  <a:cubicBezTo>
                    <a:pt x="7947" y="24539"/>
                    <a:pt x="7639" y="24506"/>
                    <a:pt x="7334" y="24437"/>
                  </a:cubicBezTo>
                  <a:cubicBezTo>
                    <a:pt x="6630" y="24267"/>
                    <a:pt x="5981" y="23913"/>
                    <a:pt x="5463" y="23423"/>
                  </a:cubicBezTo>
                  <a:cubicBezTo>
                    <a:pt x="5334" y="23291"/>
                    <a:pt x="5209" y="23155"/>
                    <a:pt x="5093" y="23015"/>
                  </a:cubicBezTo>
                  <a:cubicBezTo>
                    <a:pt x="4742" y="22590"/>
                    <a:pt x="4484" y="22107"/>
                    <a:pt x="4324" y="21583"/>
                  </a:cubicBezTo>
                  <a:cubicBezTo>
                    <a:pt x="4259" y="21379"/>
                    <a:pt x="4198" y="21161"/>
                    <a:pt x="4137" y="20954"/>
                  </a:cubicBezTo>
                  <a:cubicBezTo>
                    <a:pt x="4014" y="20519"/>
                    <a:pt x="3892" y="20052"/>
                    <a:pt x="3773" y="19583"/>
                  </a:cubicBezTo>
                  <a:lnTo>
                    <a:pt x="3599" y="18842"/>
                  </a:lnTo>
                  <a:cubicBezTo>
                    <a:pt x="3283" y="17460"/>
                    <a:pt x="2967" y="15831"/>
                    <a:pt x="2661" y="14000"/>
                  </a:cubicBezTo>
                  <a:lnTo>
                    <a:pt x="2361" y="12113"/>
                  </a:lnTo>
                  <a:cubicBezTo>
                    <a:pt x="2290" y="11620"/>
                    <a:pt x="2215" y="11130"/>
                    <a:pt x="2147" y="10653"/>
                  </a:cubicBezTo>
                  <a:cubicBezTo>
                    <a:pt x="1585" y="6707"/>
                    <a:pt x="1225" y="3136"/>
                    <a:pt x="1103" y="1873"/>
                  </a:cubicBezTo>
                  <a:lnTo>
                    <a:pt x="5834" y="1122"/>
                  </a:lnTo>
                  <a:close/>
                  <a:moveTo>
                    <a:pt x="6309" y="1"/>
                  </a:moveTo>
                  <a:cubicBezTo>
                    <a:pt x="6283" y="1"/>
                    <a:pt x="6258" y="3"/>
                    <a:pt x="6232" y="6"/>
                  </a:cubicBezTo>
                  <a:lnTo>
                    <a:pt x="460" y="928"/>
                  </a:lnTo>
                  <a:cubicBezTo>
                    <a:pt x="191" y="972"/>
                    <a:pt x="1" y="1214"/>
                    <a:pt x="24" y="1486"/>
                  </a:cubicBezTo>
                  <a:cubicBezTo>
                    <a:pt x="28" y="1530"/>
                    <a:pt x="419" y="5874"/>
                    <a:pt x="1123" y="10796"/>
                  </a:cubicBezTo>
                  <a:cubicBezTo>
                    <a:pt x="1191" y="11279"/>
                    <a:pt x="1262" y="11769"/>
                    <a:pt x="1334" y="12265"/>
                  </a:cubicBezTo>
                  <a:lnTo>
                    <a:pt x="1637" y="14171"/>
                  </a:lnTo>
                  <a:cubicBezTo>
                    <a:pt x="1949" y="16025"/>
                    <a:pt x="2270" y="17671"/>
                    <a:pt x="2589" y="19073"/>
                  </a:cubicBezTo>
                  <a:lnTo>
                    <a:pt x="2766" y="19831"/>
                  </a:lnTo>
                  <a:cubicBezTo>
                    <a:pt x="2888" y="20318"/>
                    <a:pt x="3014" y="20790"/>
                    <a:pt x="3140" y="21239"/>
                  </a:cubicBezTo>
                  <a:cubicBezTo>
                    <a:pt x="3205" y="21461"/>
                    <a:pt x="3270" y="21682"/>
                    <a:pt x="3334" y="21886"/>
                  </a:cubicBezTo>
                  <a:cubicBezTo>
                    <a:pt x="3532" y="22542"/>
                    <a:pt x="3854" y="23141"/>
                    <a:pt x="4293" y="23679"/>
                  </a:cubicBezTo>
                  <a:cubicBezTo>
                    <a:pt x="4433" y="23845"/>
                    <a:pt x="4579" y="24001"/>
                    <a:pt x="4739" y="24165"/>
                  </a:cubicBezTo>
                  <a:cubicBezTo>
                    <a:pt x="5396" y="24791"/>
                    <a:pt x="6212" y="25233"/>
                    <a:pt x="7103" y="25447"/>
                  </a:cubicBezTo>
                  <a:cubicBezTo>
                    <a:pt x="7113" y="25450"/>
                    <a:pt x="7157" y="25464"/>
                    <a:pt x="7168" y="25468"/>
                  </a:cubicBezTo>
                  <a:cubicBezTo>
                    <a:pt x="7518" y="25543"/>
                    <a:pt x="7875" y="25580"/>
                    <a:pt x="8236" y="25580"/>
                  </a:cubicBezTo>
                  <a:cubicBezTo>
                    <a:pt x="9076" y="25580"/>
                    <a:pt x="9927" y="25373"/>
                    <a:pt x="10709" y="24971"/>
                  </a:cubicBezTo>
                  <a:cubicBezTo>
                    <a:pt x="11219" y="24706"/>
                    <a:pt x="11903" y="24345"/>
                    <a:pt x="12699" y="23916"/>
                  </a:cubicBezTo>
                  <a:lnTo>
                    <a:pt x="12831" y="23845"/>
                  </a:lnTo>
                  <a:cubicBezTo>
                    <a:pt x="13189" y="23651"/>
                    <a:pt x="13563" y="23450"/>
                    <a:pt x="13951" y="23233"/>
                  </a:cubicBezTo>
                  <a:cubicBezTo>
                    <a:pt x="15839" y="22195"/>
                    <a:pt x="17411" y="21287"/>
                    <a:pt x="18753" y="20454"/>
                  </a:cubicBezTo>
                  <a:cubicBezTo>
                    <a:pt x="18791" y="20430"/>
                    <a:pt x="18832" y="20396"/>
                    <a:pt x="18863" y="20362"/>
                  </a:cubicBezTo>
                  <a:cubicBezTo>
                    <a:pt x="18945" y="20277"/>
                    <a:pt x="18995" y="20164"/>
                    <a:pt x="19006" y="20046"/>
                  </a:cubicBezTo>
                  <a:cubicBezTo>
                    <a:pt x="19064" y="19314"/>
                    <a:pt x="19114" y="18603"/>
                    <a:pt x="19155" y="17923"/>
                  </a:cubicBezTo>
                  <a:cubicBezTo>
                    <a:pt x="19207" y="17001"/>
                    <a:pt x="19234" y="16123"/>
                    <a:pt x="19234" y="15314"/>
                  </a:cubicBezTo>
                  <a:cubicBezTo>
                    <a:pt x="19234" y="15209"/>
                    <a:pt x="19199" y="15107"/>
                    <a:pt x="19141" y="15021"/>
                  </a:cubicBezTo>
                  <a:cubicBezTo>
                    <a:pt x="18475" y="14041"/>
                    <a:pt x="18064" y="12959"/>
                    <a:pt x="17913" y="11800"/>
                  </a:cubicBezTo>
                  <a:cubicBezTo>
                    <a:pt x="17893" y="11616"/>
                    <a:pt x="17771" y="11456"/>
                    <a:pt x="17601" y="11385"/>
                  </a:cubicBezTo>
                  <a:cubicBezTo>
                    <a:pt x="17538" y="11358"/>
                    <a:pt x="17471" y="11345"/>
                    <a:pt x="17404" y="11345"/>
                  </a:cubicBezTo>
                  <a:cubicBezTo>
                    <a:pt x="17291" y="11345"/>
                    <a:pt x="17178" y="11382"/>
                    <a:pt x="17084" y="11453"/>
                  </a:cubicBezTo>
                  <a:cubicBezTo>
                    <a:pt x="14049" y="13786"/>
                    <a:pt x="11569" y="15664"/>
                    <a:pt x="9528" y="17171"/>
                  </a:cubicBezTo>
                  <a:cubicBezTo>
                    <a:pt x="8957" y="15147"/>
                    <a:pt x="7358" y="8881"/>
                    <a:pt x="6831" y="486"/>
                  </a:cubicBezTo>
                  <a:cubicBezTo>
                    <a:pt x="6821" y="339"/>
                    <a:pt x="6752" y="207"/>
                    <a:pt x="6637" y="115"/>
                  </a:cubicBezTo>
                  <a:cubicBezTo>
                    <a:pt x="6545" y="40"/>
                    <a:pt x="6427" y="1"/>
                    <a:pt x="6309" y="1"/>
                  </a:cubicBez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6430835" y="2401634"/>
              <a:ext cx="284978" cy="484818"/>
            </a:xfrm>
            <a:custGeom>
              <a:avLst/>
              <a:gdLst/>
              <a:ahLst/>
              <a:cxnLst/>
              <a:rect l="l" t="t" r="r" b="b"/>
              <a:pathLst>
                <a:path w="9543" h="16235" extrusionOk="0">
                  <a:moveTo>
                    <a:pt x="3477" y="3440"/>
                  </a:moveTo>
                  <a:cubicBezTo>
                    <a:pt x="3477" y="3440"/>
                    <a:pt x="8247" y="10631"/>
                    <a:pt x="3684" y="14798"/>
                  </a:cubicBezTo>
                  <a:cubicBezTo>
                    <a:pt x="3386" y="15074"/>
                    <a:pt x="3022" y="15196"/>
                    <a:pt x="2664" y="15196"/>
                  </a:cubicBezTo>
                  <a:cubicBezTo>
                    <a:pt x="1950" y="15196"/>
                    <a:pt x="1259" y="14707"/>
                    <a:pt x="1141" y="13907"/>
                  </a:cubicBezTo>
                  <a:cubicBezTo>
                    <a:pt x="1052" y="13342"/>
                    <a:pt x="1055" y="12628"/>
                    <a:pt x="1229" y="11733"/>
                  </a:cubicBezTo>
                  <a:cubicBezTo>
                    <a:pt x="1375" y="10981"/>
                    <a:pt x="1657" y="10264"/>
                    <a:pt x="2011" y="9587"/>
                  </a:cubicBezTo>
                  <a:cubicBezTo>
                    <a:pt x="2552" y="8549"/>
                    <a:pt x="3477" y="6352"/>
                    <a:pt x="3477" y="3440"/>
                  </a:cubicBezTo>
                  <a:close/>
                  <a:moveTo>
                    <a:pt x="2443" y="1"/>
                  </a:moveTo>
                  <a:lnTo>
                    <a:pt x="2443" y="3440"/>
                  </a:lnTo>
                  <a:cubicBezTo>
                    <a:pt x="2443" y="6120"/>
                    <a:pt x="1596" y="8141"/>
                    <a:pt x="1092" y="9104"/>
                  </a:cubicBezTo>
                  <a:cubicBezTo>
                    <a:pt x="654" y="9945"/>
                    <a:pt x="365" y="10741"/>
                    <a:pt x="211" y="11536"/>
                  </a:cubicBezTo>
                  <a:cubicBezTo>
                    <a:pt x="31" y="12458"/>
                    <a:pt x="1" y="13308"/>
                    <a:pt x="113" y="14063"/>
                  </a:cubicBezTo>
                  <a:cubicBezTo>
                    <a:pt x="304" y="15322"/>
                    <a:pt x="1378" y="16234"/>
                    <a:pt x="2664" y="16234"/>
                  </a:cubicBezTo>
                  <a:cubicBezTo>
                    <a:pt x="3300" y="16234"/>
                    <a:pt x="3912" y="15996"/>
                    <a:pt x="4386" y="15564"/>
                  </a:cubicBezTo>
                  <a:cubicBezTo>
                    <a:pt x="9542" y="10852"/>
                    <a:pt x="4559" y="3192"/>
                    <a:pt x="4345" y="2869"/>
                  </a:cubicBezTo>
                  <a:lnTo>
                    <a:pt x="2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6383593" y="2346956"/>
              <a:ext cx="184700" cy="184550"/>
            </a:xfrm>
            <a:custGeom>
              <a:avLst/>
              <a:gdLst/>
              <a:ahLst/>
              <a:cxnLst/>
              <a:rect l="l" t="t" r="r" b="b"/>
              <a:pathLst>
                <a:path w="6185" h="6180" extrusionOk="0">
                  <a:moveTo>
                    <a:pt x="2928" y="0"/>
                  </a:moveTo>
                  <a:cubicBezTo>
                    <a:pt x="2634" y="0"/>
                    <a:pt x="2338" y="81"/>
                    <a:pt x="2073" y="247"/>
                  </a:cubicBezTo>
                  <a:lnTo>
                    <a:pt x="1" y="1560"/>
                  </a:lnTo>
                  <a:lnTo>
                    <a:pt x="2807" y="5227"/>
                  </a:lnTo>
                  <a:lnTo>
                    <a:pt x="3535" y="6179"/>
                  </a:lnTo>
                  <a:lnTo>
                    <a:pt x="5318" y="4938"/>
                  </a:lnTo>
                  <a:cubicBezTo>
                    <a:pt x="5940" y="4499"/>
                    <a:pt x="6185" y="3682"/>
                    <a:pt x="5869" y="2995"/>
                  </a:cubicBezTo>
                  <a:cubicBezTo>
                    <a:pt x="5753" y="2737"/>
                    <a:pt x="5621" y="2492"/>
                    <a:pt x="5478" y="2260"/>
                  </a:cubicBezTo>
                  <a:cubicBezTo>
                    <a:pt x="5032" y="1519"/>
                    <a:pt x="4498" y="910"/>
                    <a:pt x="4042" y="458"/>
                  </a:cubicBezTo>
                  <a:cubicBezTo>
                    <a:pt x="3736" y="156"/>
                    <a:pt x="3334" y="0"/>
                    <a:pt x="2928" y="0"/>
                  </a:cubicBez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6383593" y="2346956"/>
              <a:ext cx="165319" cy="156121"/>
            </a:xfrm>
            <a:custGeom>
              <a:avLst/>
              <a:gdLst/>
              <a:ahLst/>
              <a:cxnLst/>
              <a:rect l="l" t="t" r="r" b="b"/>
              <a:pathLst>
                <a:path w="5536" h="5228" extrusionOk="0">
                  <a:moveTo>
                    <a:pt x="2928" y="0"/>
                  </a:moveTo>
                  <a:cubicBezTo>
                    <a:pt x="2634" y="0"/>
                    <a:pt x="2338" y="81"/>
                    <a:pt x="2073" y="247"/>
                  </a:cubicBezTo>
                  <a:lnTo>
                    <a:pt x="1" y="1560"/>
                  </a:lnTo>
                  <a:lnTo>
                    <a:pt x="2807" y="5227"/>
                  </a:lnTo>
                  <a:lnTo>
                    <a:pt x="4712" y="3893"/>
                  </a:lnTo>
                  <a:cubicBezTo>
                    <a:pt x="5253" y="3522"/>
                    <a:pt x="5535" y="2883"/>
                    <a:pt x="5478" y="2260"/>
                  </a:cubicBezTo>
                  <a:cubicBezTo>
                    <a:pt x="5032" y="1519"/>
                    <a:pt x="4498" y="910"/>
                    <a:pt x="4042" y="458"/>
                  </a:cubicBezTo>
                  <a:cubicBezTo>
                    <a:pt x="3736" y="156"/>
                    <a:pt x="3334" y="0"/>
                    <a:pt x="2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6367557" y="2331457"/>
              <a:ext cx="217817" cy="215488"/>
            </a:xfrm>
            <a:custGeom>
              <a:avLst/>
              <a:gdLst/>
              <a:ahLst/>
              <a:cxnLst/>
              <a:rect l="l" t="t" r="r" b="b"/>
              <a:pathLst>
                <a:path w="7294" h="7216" extrusionOk="0">
                  <a:moveTo>
                    <a:pt x="3461" y="1038"/>
                  </a:moveTo>
                  <a:cubicBezTo>
                    <a:pt x="3736" y="1038"/>
                    <a:pt x="4007" y="1143"/>
                    <a:pt x="4215" y="1347"/>
                  </a:cubicBezTo>
                  <a:cubicBezTo>
                    <a:pt x="4759" y="1885"/>
                    <a:pt x="5215" y="2457"/>
                    <a:pt x="5572" y="3049"/>
                  </a:cubicBezTo>
                  <a:cubicBezTo>
                    <a:pt x="5719" y="3290"/>
                    <a:pt x="5838" y="3514"/>
                    <a:pt x="5937" y="3729"/>
                  </a:cubicBezTo>
                  <a:cubicBezTo>
                    <a:pt x="6144" y="4184"/>
                    <a:pt x="5984" y="4729"/>
                    <a:pt x="5555" y="5032"/>
                  </a:cubicBezTo>
                  <a:lnTo>
                    <a:pt x="4181" y="5988"/>
                  </a:lnTo>
                  <a:lnTo>
                    <a:pt x="1293" y="2212"/>
                  </a:lnTo>
                  <a:lnTo>
                    <a:pt x="2885" y="1204"/>
                  </a:lnTo>
                  <a:cubicBezTo>
                    <a:pt x="3064" y="1092"/>
                    <a:pt x="3263" y="1038"/>
                    <a:pt x="3461" y="1038"/>
                  </a:cubicBezTo>
                  <a:close/>
                  <a:moveTo>
                    <a:pt x="3466" y="1"/>
                  </a:moveTo>
                  <a:cubicBezTo>
                    <a:pt x="3077" y="1"/>
                    <a:pt x="2685" y="108"/>
                    <a:pt x="2334" y="327"/>
                  </a:cubicBezTo>
                  <a:lnTo>
                    <a:pt x="259" y="1640"/>
                  </a:lnTo>
                  <a:cubicBezTo>
                    <a:pt x="137" y="1718"/>
                    <a:pt x="55" y="1845"/>
                    <a:pt x="27" y="1987"/>
                  </a:cubicBezTo>
                  <a:cubicBezTo>
                    <a:pt x="0" y="2130"/>
                    <a:pt x="38" y="2276"/>
                    <a:pt x="126" y="2392"/>
                  </a:cubicBezTo>
                  <a:lnTo>
                    <a:pt x="3657" y="7012"/>
                  </a:lnTo>
                  <a:cubicBezTo>
                    <a:pt x="3759" y="7147"/>
                    <a:pt x="3916" y="7216"/>
                    <a:pt x="4072" y="7216"/>
                  </a:cubicBezTo>
                  <a:cubicBezTo>
                    <a:pt x="4174" y="7216"/>
                    <a:pt x="4276" y="7185"/>
                    <a:pt x="4368" y="7123"/>
                  </a:cubicBezTo>
                  <a:lnTo>
                    <a:pt x="6150" y="5882"/>
                  </a:lnTo>
                  <a:cubicBezTo>
                    <a:pt x="6987" y="5294"/>
                    <a:pt x="7293" y="4208"/>
                    <a:pt x="6879" y="3300"/>
                  </a:cubicBezTo>
                  <a:cubicBezTo>
                    <a:pt x="6766" y="3049"/>
                    <a:pt x="6627" y="2790"/>
                    <a:pt x="6460" y="2511"/>
                  </a:cubicBezTo>
                  <a:cubicBezTo>
                    <a:pt x="6059" y="1848"/>
                    <a:pt x="5549" y="1204"/>
                    <a:pt x="4943" y="609"/>
                  </a:cubicBezTo>
                  <a:cubicBezTo>
                    <a:pt x="4538" y="208"/>
                    <a:pt x="4005" y="1"/>
                    <a:pt x="3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5994845" y="2360454"/>
              <a:ext cx="544632" cy="457434"/>
            </a:xfrm>
            <a:custGeom>
              <a:avLst/>
              <a:gdLst/>
              <a:ahLst/>
              <a:cxnLst/>
              <a:rect l="l" t="t" r="r" b="b"/>
              <a:pathLst>
                <a:path w="18238" h="15318" extrusionOk="0">
                  <a:moveTo>
                    <a:pt x="13699" y="1"/>
                  </a:moveTo>
                  <a:cubicBezTo>
                    <a:pt x="13215" y="1"/>
                    <a:pt x="12731" y="151"/>
                    <a:pt x="12321" y="445"/>
                  </a:cubicBezTo>
                  <a:lnTo>
                    <a:pt x="1294" y="8367"/>
                  </a:lnTo>
                  <a:cubicBezTo>
                    <a:pt x="392" y="9017"/>
                    <a:pt x="0" y="10181"/>
                    <a:pt x="378" y="11228"/>
                  </a:cubicBezTo>
                  <a:cubicBezTo>
                    <a:pt x="617" y="11884"/>
                    <a:pt x="933" y="12466"/>
                    <a:pt x="1280" y="12966"/>
                  </a:cubicBezTo>
                  <a:cubicBezTo>
                    <a:pt x="1814" y="13732"/>
                    <a:pt x="2433" y="14337"/>
                    <a:pt x="2991" y="14783"/>
                  </a:cubicBezTo>
                  <a:cubicBezTo>
                    <a:pt x="3445" y="15139"/>
                    <a:pt x="3991" y="15318"/>
                    <a:pt x="4538" y="15318"/>
                  </a:cubicBezTo>
                  <a:cubicBezTo>
                    <a:pt x="5058" y="15318"/>
                    <a:pt x="5578" y="15157"/>
                    <a:pt x="6021" y="14834"/>
                  </a:cubicBezTo>
                  <a:lnTo>
                    <a:pt x="17084" y="6816"/>
                  </a:lnTo>
                  <a:cubicBezTo>
                    <a:pt x="17897" y="6228"/>
                    <a:pt x="18237" y="5187"/>
                    <a:pt x="17955" y="4227"/>
                  </a:cubicBezTo>
                  <a:cubicBezTo>
                    <a:pt x="17791" y="3686"/>
                    <a:pt x="17587" y="3204"/>
                    <a:pt x="17349" y="2785"/>
                  </a:cubicBezTo>
                  <a:cubicBezTo>
                    <a:pt x="17356" y="2781"/>
                    <a:pt x="17349" y="2781"/>
                    <a:pt x="17349" y="2781"/>
                  </a:cubicBezTo>
                  <a:cubicBezTo>
                    <a:pt x="16635" y="1506"/>
                    <a:pt x="15639" y="740"/>
                    <a:pt x="14818" y="288"/>
                  </a:cubicBezTo>
                  <a:cubicBezTo>
                    <a:pt x="14469" y="96"/>
                    <a:pt x="14084" y="1"/>
                    <a:pt x="13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5994845" y="2360454"/>
              <a:ext cx="521758" cy="415776"/>
            </a:xfrm>
            <a:custGeom>
              <a:avLst/>
              <a:gdLst/>
              <a:ahLst/>
              <a:cxnLst/>
              <a:rect l="l" t="t" r="r" b="b"/>
              <a:pathLst>
                <a:path w="17472" h="13923" extrusionOk="0">
                  <a:moveTo>
                    <a:pt x="13699" y="1"/>
                  </a:moveTo>
                  <a:cubicBezTo>
                    <a:pt x="13215" y="1"/>
                    <a:pt x="12731" y="151"/>
                    <a:pt x="12321" y="445"/>
                  </a:cubicBezTo>
                  <a:lnTo>
                    <a:pt x="1294" y="8367"/>
                  </a:lnTo>
                  <a:cubicBezTo>
                    <a:pt x="392" y="9017"/>
                    <a:pt x="0" y="10181"/>
                    <a:pt x="378" y="11228"/>
                  </a:cubicBezTo>
                  <a:cubicBezTo>
                    <a:pt x="617" y="11884"/>
                    <a:pt x="933" y="12466"/>
                    <a:pt x="1280" y="12966"/>
                  </a:cubicBezTo>
                  <a:cubicBezTo>
                    <a:pt x="1440" y="13109"/>
                    <a:pt x="1596" y="13242"/>
                    <a:pt x="1749" y="13365"/>
                  </a:cubicBezTo>
                  <a:cubicBezTo>
                    <a:pt x="2215" y="13737"/>
                    <a:pt x="2780" y="13923"/>
                    <a:pt x="3347" y="13923"/>
                  </a:cubicBezTo>
                  <a:cubicBezTo>
                    <a:pt x="3886" y="13923"/>
                    <a:pt x="4428" y="13755"/>
                    <a:pt x="4889" y="13422"/>
                  </a:cubicBezTo>
                  <a:lnTo>
                    <a:pt x="16369" y="5098"/>
                  </a:lnTo>
                  <a:cubicBezTo>
                    <a:pt x="17111" y="4564"/>
                    <a:pt x="17471" y="3670"/>
                    <a:pt x="17349" y="2785"/>
                  </a:cubicBezTo>
                  <a:cubicBezTo>
                    <a:pt x="17356" y="2781"/>
                    <a:pt x="17349" y="2781"/>
                    <a:pt x="17349" y="2781"/>
                  </a:cubicBezTo>
                  <a:cubicBezTo>
                    <a:pt x="16635" y="1506"/>
                    <a:pt x="15639" y="740"/>
                    <a:pt x="14818" y="288"/>
                  </a:cubicBezTo>
                  <a:cubicBezTo>
                    <a:pt x="14469" y="96"/>
                    <a:pt x="14084" y="1"/>
                    <a:pt x="13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5978092" y="2345015"/>
              <a:ext cx="578108" cy="488192"/>
            </a:xfrm>
            <a:custGeom>
              <a:avLst/>
              <a:gdLst/>
              <a:ahLst/>
              <a:cxnLst/>
              <a:rect l="l" t="t" r="r" b="b"/>
              <a:pathLst>
                <a:path w="19359" h="16348" extrusionOk="0">
                  <a:moveTo>
                    <a:pt x="14256" y="1036"/>
                  </a:moveTo>
                  <a:cubicBezTo>
                    <a:pt x="14559" y="1036"/>
                    <a:pt x="14859" y="1111"/>
                    <a:pt x="15131" y="1261"/>
                  </a:cubicBezTo>
                  <a:cubicBezTo>
                    <a:pt x="16118" y="1805"/>
                    <a:pt x="16893" y="2560"/>
                    <a:pt x="17434" y="3509"/>
                  </a:cubicBezTo>
                  <a:cubicBezTo>
                    <a:pt x="17440" y="3526"/>
                    <a:pt x="17448" y="3543"/>
                    <a:pt x="17458" y="3561"/>
                  </a:cubicBezTo>
                  <a:cubicBezTo>
                    <a:pt x="17682" y="3955"/>
                    <a:pt x="17873" y="4404"/>
                    <a:pt x="18016" y="4890"/>
                  </a:cubicBezTo>
                  <a:cubicBezTo>
                    <a:pt x="18241" y="5646"/>
                    <a:pt x="17968" y="6459"/>
                    <a:pt x="17342" y="6911"/>
                  </a:cubicBezTo>
                  <a:lnTo>
                    <a:pt x="6280" y="14929"/>
                  </a:lnTo>
                  <a:cubicBezTo>
                    <a:pt x="5926" y="15185"/>
                    <a:pt x="5510" y="15312"/>
                    <a:pt x="5095" y="15312"/>
                  </a:cubicBezTo>
                  <a:cubicBezTo>
                    <a:pt x="4661" y="15312"/>
                    <a:pt x="4229" y="15172"/>
                    <a:pt x="3875" y="14891"/>
                  </a:cubicBezTo>
                  <a:cubicBezTo>
                    <a:pt x="3260" y="14405"/>
                    <a:pt x="2704" y="13816"/>
                    <a:pt x="2269" y="13188"/>
                  </a:cubicBezTo>
                  <a:cubicBezTo>
                    <a:pt x="1916" y="12681"/>
                    <a:pt x="1633" y="12136"/>
                    <a:pt x="1429" y="11568"/>
                  </a:cubicBezTo>
                  <a:cubicBezTo>
                    <a:pt x="1133" y="10759"/>
                    <a:pt x="1432" y="9826"/>
                    <a:pt x="2157" y="9302"/>
                  </a:cubicBezTo>
                  <a:lnTo>
                    <a:pt x="13185" y="1383"/>
                  </a:lnTo>
                  <a:cubicBezTo>
                    <a:pt x="13505" y="1152"/>
                    <a:pt x="13883" y="1036"/>
                    <a:pt x="14256" y="1036"/>
                  </a:cubicBezTo>
                  <a:close/>
                  <a:moveTo>
                    <a:pt x="14258" y="1"/>
                  </a:moveTo>
                  <a:cubicBezTo>
                    <a:pt x="13667" y="1"/>
                    <a:pt x="13077" y="182"/>
                    <a:pt x="12580" y="540"/>
                  </a:cubicBezTo>
                  <a:lnTo>
                    <a:pt x="1552" y="8462"/>
                  </a:lnTo>
                  <a:cubicBezTo>
                    <a:pt x="453" y="9255"/>
                    <a:pt x="0" y="10677"/>
                    <a:pt x="453" y="11922"/>
                  </a:cubicBezTo>
                  <a:cubicBezTo>
                    <a:pt x="688" y="12571"/>
                    <a:pt x="1010" y="13197"/>
                    <a:pt x="1415" y="13779"/>
                  </a:cubicBezTo>
                  <a:cubicBezTo>
                    <a:pt x="1912" y="14490"/>
                    <a:pt x="2538" y="15153"/>
                    <a:pt x="3232" y="15705"/>
                  </a:cubicBezTo>
                  <a:cubicBezTo>
                    <a:pt x="3776" y="16133"/>
                    <a:pt x="4436" y="16347"/>
                    <a:pt x="5100" y="16347"/>
                  </a:cubicBezTo>
                  <a:cubicBezTo>
                    <a:pt x="5725" y="16347"/>
                    <a:pt x="6355" y="16157"/>
                    <a:pt x="6888" y="15769"/>
                  </a:cubicBezTo>
                  <a:lnTo>
                    <a:pt x="17947" y="7751"/>
                  </a:lnTo>
                  <a:cubicBezTo>
                    <a:pt x="18930" y="7040"/>
                    <a:pt x="19359" y="5775"/>
                    <a:pt x="19012" y="4598"/>
                  </a:cubicBezTo>
                  <a:cubicBezTo>
                    <a:pt x="18849" y="4057"/>
                    <a:pt x="18645" y="3557"/>
                    <a:pt x="18396" y="3108"/>
                  </a:cubicBezTo>
                  <a:cubicBezTo>
                    <a:pt x="18393" y="3108"/>
                    <a:pt x="18393" y="3108"/>
                    <a:pt x="18393" y="3105"/>
                  </a:cubicBezTo>
                  <a:cubicBezTo>
                    <a:pt x="18379" y="3071"/>
                    <a:pt x="18363" y="3036"/>
                    <a:pt x="18343" y="3006"/>
                  </a:cubicBezTo>
                  <a:cubicBezTo>
                    <a:pt x="17706" y="1887"/>
                    <a:pt x="16795" y="992"/>
                    <a:pt x="15631" y="353"/>
                  </a:cubicBezTo>
                  <a:cubicBezTo>
                    <a:pt x="15205" y="117"/>
                    <a:pt x="14731" y="1"/>
                    <a:pt x="14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074398" y="2446308"/>
              <a:ext cx="267478" cy="226447"/>
            </a:xfrm>
            <a:custGeom>
              <a:avLst/>
              <a:gdLst/>
              <a:ahLst/>
              <a:cxnLst/>
              <a:rect l="l" t="t" r="r" b="b"/>
              <a:pathLst>
                <a:path w="8957" h="7583" extrusionOk="0">
                  <a:moveTo>
                    <a:pt x="5123" y="1"/>
                  </a:moveTo>
                  <a:cubicBezTo>
                    <a:pt x="4519" y="1"/>
                    <a:pt x="3900" y="148"/>
                    <a:pt x="3313" y="471"/>
                  </a:cubicBezTo>
                  <a:cubicBezTo>
                    <a:pt x="1969" y="1213"/>
                    <a:pt x="1055" y="2461"/>
                    <a:pt x="541" y="3353"/>
                  </a:cubicBezTo>
                  <a:cubicBezTo>
                    <a:pt x="173" y="3985"/>
                    <a:pt x="0" y="4448"/>
                    <a:pt x="0" y="4448"/>
                  </a:cubicBezTo>
                  <a:cubicBezTo>
                    <a:pt x="912" y="7015"/>
                    <a:pt x="2831" y="7583"/>
                    <a:pt x="4351" y="7583"/>
                  </a:cubicBezTo>
                  <a:cubicBezTo>
                    <a:pt x="4550" y="7583"/>
                    <a:pt x="4741" y="7573"/>
                    <a:pt x="4922" y="7557"/>
                  </a:cubicBezTo>
                  <a:cubicBezTo>
                    <a:pt x="6048" y="7455"/>
                    <a:pt x="7130" y="6979"/>
                    <a:pt x="7888" y="6142"/>
                  </a:cubicBezTo>
                  <a:cubicBezTo>
                    <a:pt x="8480" y="5485"/>
                    <a:pt x="8763" y="4778"/>
                    <a:pt x="8848" y="4094"/>
                  </a:cubicBezTo>
                  <a:cubicBezTo>
                    <a:pt x="8957" y="3244"/>
                    <a:pt x="8770" y="2472"/>
                    <a:pt x="8386" y="1828"/>
                  </a:cubicBezTo>
                  <a:cubicBezTo>
                    <a:pt x="7716" y="716"/>
                    <a:pt x="6457" y="1"/>
                    <a:pt x="5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090524" y="2446308"/>
              <a:ext cx="235436" cy="173561"/>
            </a:xfrm>
            <a:custGeom>
              <a:avLst/>
              <a:gdLst/>
              <a:ahLst/>
              <a:cxnLst/>
              <a:rect l="l" t="t" r="r" b="b"/>
              <a:pathLst>
                <a:path w="7884" h="5812" extrusionOk="0">
                  <a:moveTo>
                    <a:pt x="4583" y="1"/>
                  </a:moveTo>
                  <a:cubicBezTo>
                    <a:pt x="3979" y="1"/>
                    <a:pt x="3360" y="148"/>
                    <a:pt x="2773" y="471"/>
                  </a:cubicBezTo>
                  <a:cubicBezTo>
                    <a:pt x="1429" y="1213"/>
                    <a:pt x="515" y="2461"/>
                    <a:pt x="1" y="3353"/>
                  </a:cubicBezTo>
                  <a:cubicBezTo>
                    <a:pt x="864" y="5352"/>
                    <a:pt x="2475" y="5812"/>
                    <a:pt x="3771" y="5812"/>
                  </a:cubicBezTo>
                  <a:cubicBezTo>
                    <a:pt x="3953" y="5812"/>
                    <a:pt x="4128" y="5803"/>
                    <a:pt x="4294" y="5788"/>
                  </a:cubicBezTo>
                  <a:cubicBezTo>
                    <a:pt x="5315" y="5696"/>
                    <a:pt x="6287" y="5271"/>
                    <a:pt x="6974" y="4513"/>
                  </a:cubicBezTo>
                  <a:cubicBezTo>
                    <a:pt x="7508" y="3913"/>
                    <a:pt x="7767" y="3277"/>
                    <a:pt x="7846" y="2659"/>
                  </a:cubicBezTo>
                  <a:cubicBezTo>
                    <a:pt x="7883" y="2370"/>
                    <a:pt x="7883" y="2094"/>
                    <a:pt x="7846" y="1828"/>
                  </a:cubicBezTo>
                  <a:cubicBezTo>
                    <a:pt x="7176" y="716"/>
                    <a:pt x="5917" y="1"/>
                    <a:pt x="4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6058542" y="2431078"/>
              <a:ext cx="298983" cy="257176"/>
            </a:xfrm>
            <a:custGeom>
              <a:avLst/>
              <a:gdLst/>
              <a:ahLst/>
              <a:cxnLst/>
              <a:rect l="l" t="t" r="r" b="b"/>
              <a:pathLst>
                <a:path w="10012" h="8612" extrusionOk="0">
                  <a:moveTo>
                    <a:pt x="5645" y="1028"/>
                  </a:moveTo>
                  <a:cubicBezTo>
                    <a:pt x="6834" y="1028"/>
                    <a:pt x="7926" y="1700"/>
                    <a:pt x="8471" y="2607"/>
                  </a:cubicBezTo>
                  <a:cubicBezTo>
                    <a:pt x="8818" y="3182"/>
                    <a:pt x="8954" y="3849"/>
                    <a:pt x="8865" y="4539"/>
                  </a:cubicBezTo>
                  <a:cubicBezTo>
                    <a:pt x="8783" y="5189"/>
                    <a:pt x="8505" y="5781"/>
                    <a:pt x="8036" y="6301"/>
                  </a:cubicBezTo>
                  <a:cubicBezTo>
                    <a:pt x="7392" y="7009"/>
                    <a:pt x="6460" y="7455"/>
                    <a:pt x="5406" y="7550"/>
                  </a:cubicBezTo>
                  <a:cubicBezTo>
                    <a:pt x="5236" y="7566"/>
                    <a:pt x="5060" y="7574"/>
                    <a:pt x="4880" y="7574"/>
                  </a:cubicBezTo>
                  <a:cubicBezTo>
                    <a:pt x="3505" y="7574"/>
                    <a:pt x="1907" y="7058"/>
                    <a:pt x="1089" y="4968"/>
                  </a:cubicBezTo>
                  <a:cubicBezTo>
                    <a:pt x="1167" y="4787"/>
                    <a:pt x="1310" y="4485"/>
                    <a:pt x="1521" y="4121"/>
                  </a:cubicBezTo>
                  <a:cubicBezTo>
                    <a:pt x="2011" y="3274"/>
                    <a:pt x="2851" y="2121"/>
                    <a:pt x="4096" y="1434"/>
                  </a:cubicBezTo>
                  <a:cubicBezTo>
                    <a:pt x="4607" y="1152"/>
                    <a:pt x="5135" y="1028"/>
                    <a:pt x="5645" y="1028"/>
                  </a:cubicBezTo>
                  <a:close/>
                  <a:moveTo>
                    <a:pt x="5648" y="0"/>
                  </a:moveTo>
                  <a:cubicBezTo>
                    <a:pt x="4948" y="0"/>
                    <a:pt x="4241" y="169"/>
                    <a:pt x="3596" y="525"/>
                  </a:cubicBezTo>
                  <a:cubicBezTo>
                    <a:pt x="2144" y="1325"/>
                    <a:pt x="1178" y="2641"/>
                    <a:pt x="623" y="3604"/>
                  </a:cubicBezTo>
                  <a:cubicBezTo>
                    <a:pt x="239" y="4264"/>
                    <a:pt x="51" y="4757"/>
                    <a:pt x="45" y="4778"/>
                  </a:cubicBezTo>
                  <a:cubicBezTo>
                    <a:pt x="4" y="4890"/>
                    <a:pt x="1" y="5015"/>
                    <a:pt x="41" y="5131"/>
                  </a:cubicBezTo>
                  <a:cubicBezTo>
                    <a:pt x="1079" y="8050"/>
                    <a:pt x="3324" y="8612"/>
                    <a:pt x="4892" y="8612"/>
                  </a:cubicBezTo>
                  <a:cubicBezTo>
                    <a:pt x="5110" y="8612"/>
                    <a:pt x="5314" y="8601"/>
                    <a:pt x="5501" y="8584"/>
                  </a:cubicBezTo>
                  <a:cubicBezTo>
                    <a:pt x="6814" y="8461"/>
                    <a:pt x="7987" y="7900"/>
                    <a:pt x="8804" y="6999"/>
                  </a:cubicBezTo>
                  <a:cubicBezTo>
                    <a:pt x="9419" y="6315"/>
                    <a:pt x="9787" y="5533"/>
                    <a:pt x="9893" y="4668"/>
                  </a:cubicBezTo>
                  <a:cubicBezTo>
                    <a:pt x="10011" y="3750"/>
                    <a:pt x="9828" y="2852"/>
                    <a:pt x="9358" y="2070"/>
                  </a:cubicBezTo>
                  <a:cubicBezTo>
                    <a:pt x="8561" y="745"/>
                    <a:pt x="7118" y="0"/>
                    <a:pt x="5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" name="Google Shape;550;p25"/>
            <p:cNvGrpSpPr/>
            <p:nvPr/>
          </p:nvGrpSpPr>
          <p:grpSpPr>
            <a:xfrm>
              <a:off x="8276432" y="1543875"/>
              <a:ext cx="433844" cy="259857"/>
              <a:chOff x="10242197" y="1232814"/>
              <a:chExt cx="506946" cy="303642"/>
            </a:xfrm>
          </p:grpSpPr>
          <p:sp>
            <p:nvSpPr>
              <p:cNvPr id="551" name="Google Shape;551;p25"/>
              <p:cNvSpPr/>
              <p:nvPr/>
            </p:nvSpPr>
            <p:spPr>
              <a:xfrm>
                <a:off x="10280600" y="1271217"/>
                <a:ext cx="430020" cy="226836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7596" extrusionOk="0">
                    <a:moveTo>
                      <a:pt x="9450" y="0"/>
                    </a:moveTo>
                    <a:cubicBezTo>
                      <a:pt x="8178" y="0"/>
                      <a:pt x="7069" y="688"/>
                      <a:pt x="6464" y="1708"/>
                    </a:cubicBezTo>
                    <a:cubicBezTo>
                      <a:pt x="5950" y="1297"/>
                      <a:pt x="5300" y="1048"/>
                      <a:pt x="4593" y="1048"/>
                    </a:cubicBezTo>
                    <a:cubicBezTo>
                      <a:pt x="2943" y="1048"/>
                      <a:pt x="1606" y="2385"/>
                      <a:pt x="1606" y="4035"/>
                    </a:cubicBezTo>
                    <a:cubicBezTo>
                      <a:pt x="1606" y="4355"/>
                      <a:pt x="1657" y="4661"/>
                      <a:pt x="1749" y="4950"/>
                    </a:cubicBezTo>
                    <a:lnTo>
                      <a:pt x="1324" y="4950"/>
                    </a:lnTo>
                    <a:cubicBezTo>
                      <a:pt x="592" y="4950"/>
                      <a:pt x="0" y="5542"/>
                      <a:pt x="0" y="6273"/>
                    </a:cubicBezTo>
                    <a:cubicBezTo>
                      <a:pt x="0" y="7004"/>
                      <a:pt x="592" y="7596"/>
                      <a:pt x="1324" y="7596"/>
                    </a:cubicBezTo>
                    <a:lnTo>
                      <a:pt x="13077" y="7596"/>
                    </a:lnTo>
                    <a:cubicBezTo>
                      <a:pt x="13808" y="7596"/>
                      <a:pt x="14400" y="7004"/>
                      <a:pt x="14400" y="6273"/>
                    </a:cubicBezTo>
                    <a:cubicBezTo>
                      <a:pt x="14400" y="5542"/>
                      <a:pt x="13808" y="4950"/>
                      <a:pt x="13077" y="4950"/>
                    </a:cubicBezTo>
                    <a:lnTo>
                      <a:pt x="12593" y="4950"/>
                    </a:lnTo>
                    <a:cubicBezTo>
                      <a:pt x="12804" y="4501"/>
                      <a:pt x="12923" y="4004"/>
                      <a:pt x="12923" y="3477"/>
                    </a:cubicBezTo>
                    <a:cubicBezTo>
                      <a:pt x="12923" y="1559"/>
                      <a:pt x="11369" y="0"/>
                      <a:pt x="94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5"/>
              <p:cNvSpPr/>
              <p:nvPr/>
            </p:nvSpPr>
            <p:spPr>
              <a:xfrm>
                <a:off x="10280600" y="1435072"/>
                <a:ext cx="430020" cy="62890"/>
              </a:xfrm>
              <a:custGeom>
                <a:avLst/>
                <a:gdLst/>
                <a:ahLst/>
                <a:cxnLst/>
                <a:rect l="l" t="t" r="r" b="b"/>
                <a:pathLst>
                  <a:path w="14400" h="2106" extrusionOk="0">
                    <a:moveTo>
                      <a:pt x="256" y="0"/>
                    </a:moveTo>
                    <a:cubicBezTo>
                      <a:pt x="93" y="221"/>
                      <a:pt x="0" y="493"/>
                      <a:pt x="0" y="786"/>
                    </a:cubicBezTo>
                    <a:cubicBezTo>
                      <a:pt x="0" y="1517"/>
                      <a:pt x="592" y="2106"/>
                      <a:pt x="1320" y="2106"/>
                    </a:cubicBezTo>
                    <a:lnTo>
                      <a:pt x="13080" y="2106"/>
                    </a:lnTo>
                    <a:cubicBezTo>
                      <a:pt x="13804" y="2106"/>
                      <a:pt x="14400" y="1517"/>
                      <a:pt x="14400" y="786"/>
                    </a:cubicBezTo>
                    <a:cubicBezTo>
                      <a:pt x="14400" y="493"/>
                      <a:pt x="14308" y="221"/>
                      <a:pt x="14144" y="0"/>
                    </a:cubicBezTo>
                    <a:cubicBezTo>
                      <a:pt x="13900" y="327"/>
                      <a:pt x="13512" y="541"/>
                      <a:pt x="13080" y="541"/>
                    </a:cubicBezTo>
                    <a:lnTo>
                      <a:pt x="1320" y="541"/>
                    </a:lnTo>
                    <a:cubicBezTo>
                      <a:pt x="889" y="541"/>
                      <a:pt x="501" y="327"/>
                      <a:pt x="256" y="0"/>
                    </a:cubicBez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5"/>
              <p:cNvSpPr/>
              <p:nvPr/>
            </p:nvSpPr>
            <p:spPr>
              <a:xfrm>
                <a:off x="10242197" y="1232814"/>
                <a:ext cx="506946" cy="303642"/>
              </a:xfrm>
              <a:custGeom>
                <a:avLst/>
                <a:gdLst/>
                <a:ahLst/>
                <a:cxnLst/>
                <a:rect l="l" t="t" r="r" b="b"/>
                <a:pathLst>
                  <a:path w="16976" h="10168" extrusionOk="0">
                    <a:moveTo>
                      <a:pt x="10736" y="1286"/>
                    </a:moveTo>
                    <a:cubicBezTo>
                      <a:pt x="12655" y="1286"/>
                      <a:pt x="14209" y="2845"/>
                      <a:pt x="14209" y="4763"/>
                    </a:cubicBezTo>
                    <a:cubicBezTo>
                      <a:pt x="14209" y="5290"/>
                      <a:pt x="14090" y="5787"/>
                      <a:pt x="13879" y="6236"/>
                    </a:cubicBezTo>
                    <a:lnTo>
                      <a:pt x="14363" y="6236"/>
                    </a:lnTo>
                    <a:cubicBezTo>
                      <a:pt x="15094" y="6236"/>
                      <a:pt x="15686" y="6828"/>
                      <a:pt x="15686" y="7559"/>
                    </a:cubicBezTo>
                    <a:cubicBezTo>
                      <a:pt x="15686" y="8290"/>
                      <a:pt x="15094" y="8882"/>
                      <a:pt x="14363" y="8882"/>
                    </a:cubicBezTo>
                    <a:lnTo>
                      <a:pt x="2610" y="8882"/>
                    </a:lnTo>
                    <a:cubicBezTo>
                      <a:pt x="1878" y="8882"/>
                      <a:pt x="1286" y="8290"/>
                      <a:pt x="1286" y="7559"/>
                    </a:cubicBezTo>
                    <a:cubicBezTo>
                      <a:pt x="1286" y="6828"/>
                      <a:pt x="1878" y="6236"/>
                      <a:pt x="2610" y="6236"/>
                    </a:cubicBezTo>
                    <a:lnTo>
                      <a:pt x="3035" y="6236"/>
                    </a:lnTo>
                    <a:cubicBezTo>
                      <a:pt x="2943" y="5947"/>
                      <a:pt x="2892" y="5641"/>
                      <a:pt x="2892" y="5321"/>
                    </a:cubicBezTo>
                    <a:cubicBezTo>
                      <a:pt x="2892" y="3671"/>
                      <a:pt x="4229" y="2334"/>
                      <a:pt x="5879" y="2334"/>
                    </a:cubicBezTo>
                    <a:cubicBezTo>
                      <a:pt x="6586" y="2334"/>
                      <a:pt x="7236" y="2583"/>
                      <a:pt x="7750" y="2994"/>
                    </a:cubicBezTo>
                    <a:cubicBezTo>
                      <a:pt x="8355" y="1974"/>
                      <a:pt x="9464" y="1286"/>
                      <a:pt x="10736" y="1286"/>
                    </a:cubicBezTo>
                    <a:close/>
                    <a:moveTo>
                      <a:pt x="10736" y="0"/>
                    </a:moveTo>
                    <a:cubicBezTo>
                      <a:pt x="9494" y="0"/>
                      <a:pt x="8311" y="493"/>
                      <a:pt x="7433" y="1341"/>
                    </a:cubicBezTo>
                    <a:cubicBezTo>
                      <a:pt x="6940" y="1147"/>
                      <a:pt x="6412" y="1049"/>
                      <a:pt x="5879" y="1049"/>
                    </a:cubicBezTo>
                    <a:cubicBezTo>
                      <a:pt x="3579" y="1049"/>
                      <a:pt x="1698" y="2872"/>
                      <a:pt x="1606" y="5147"/>
                    </a:cubicBezTo>
                    <a:cubicBezTo>
                      <a:pt x="664" y="5542"/>
                      <a:pt x="0" y="6474"/>
                      <a:pt x="0" y="7559"/>
                    </a:cubicBezTo>
                    <a:cubicBezTo>
                      <a:pt x="0" y="8998"/>
                      <a:pt x="1170" y="10168"/>
                      <a:pt x="2610" y="10168"/>
                    </a:cubicBezTo>
                    <a:lnTo>
                      <a:pt x="14363" y="10168"/>
                    </a:lnTo>
                    <a:cubicBezTo>
                      <a:pt x="15801" y="10168"/>
                      <a:pt x="16975" y="8998"/>
                      <a:pt x="16975" y="7559"/>
                    </a:cubicBezTo>
                    <a:cubicBezTo>
                      <a:pt x="16975" y="6518"/>
                      <a:pt x="16363" y="5616"/>
                      <a:pt x="15478" y="5198"/>
                    </a:cubicBezTo>
                    <a:cubicBezTo>
                      <a:pt x="15492" y="5055"/>
                      <a:pt x="15498" y="4909"/>
                      <a:pt x="15498" y="4763"/>
                    </a:cubicBezTo>
                    <a:cubicBezTo>
                      <a:pt x="15498" y="2137"/>
                      <a:pt x="13362" y="0"/>
                      <a:pt x="107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4" name="Google Shape;554;p25"/>
          <p:cNvGrpSpPr/>
          <p:nvPr/>
        </p:nvGrpSpPr>
        <p:grpSpPr>
          <a:xfrm>
            <a:off x="5105863" y="905604"/>
            <a:ext cx="422520" cy="343289"/>
            <a:chOff x="3841846" y="433450"/>
            <a:chExt cx="462124" cy="363000"/>
          </a:xfrm>
        </p:grpSpPr>
        <p:sp>
          <p:nvSpPr>
            <p:cNvPr id="555" name="Google Shape;555;p25"/>
            <p:cNvSpPr/>
            <p:nvPr/>
          </p:nvSpPr>
          <p:spPr>
            <a:xfrm>
              <a:off x="4142261" y="577850"/>
              <a:ext cx="155646" cy="123025"/>
            </a:xfrm>
            <a:custGeom>
              <a:avLst/>
              <a:gdLst/>
              <a:ahLst/>
              <a:cxnLst/>
              <a:rect l="l" t="t" r="r" b="b"/>
              <a:pathLst>
                <a:path w="24415" h="4921" extrusionOk="0">
                  <a:moveTo>
                    <a:pt x="4333" y="0"/>
                  </a:moveTo>
                  <a:lnTo>
                    <a:pt x="1" y="3200"/>
                  </a:lnTo>
                  <a:lnTo>
                    <a:pt x="4783" y="2619"/>
                  </a:lnTo>
                  <a:lnTo>
                    <a:pt x="11093" y="4921"/>
                  </a:lnTo>
                  <a:lnTo>
                    <a:pt x="24414" y="4921"/>
                  </a:lnTo>
                  <a:lnTo>
                    <a:pt x="14774" y="1399"/>
                  </a:lnTo>
                  <a:lnTo>
                    <a:pt x="19607" y="813"/>
                  </a:lnTo>
                  <a:lnTo>
                    <a:pt x="43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4166843" y="577850"/>
              <a:ext cx="131064" cy="123025"/>
            </a:xfrm>
            <a:custGeom>
              <a:avLst/>
              <a:gdLst/>
              <a:ahLst/>
              <a:cxnLst/>
              <a:rect l="l" t="t" r="r" b="b"/>
              <a:pathLst>
                <a:path w="20559" h="4921" extrusionOk="0">
                  <a:moveTo>
                    <a:pt x="477" y="0"/>
                  </a:moveTo>
                  <a:lnTo>
                    <a:pt x="1" y="354"/>
                  </a:lnTo>
                  <a:lnTo>
                    <a:pt x="8640" y="813"/>
                  </a:lnTo>
                  <a:lnTo>
                    <a:pt x="3782" y="1399"/>
                  </a:lnTo>
                  <a:lnTo>
                    <a:pt x="13422" y="4921"/>
                  </a:lnTo>
                  <a:lnTo>
                    <a:pt x="20558" y="4921"/>
                  </a:lnTo>
                  <a:lnTo>
                    <a:pt x="10918" y="1399"/>
                  </a:lnTo>
                  <a:lnTo>
                    <a:pt x="15751" y="813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3890532" y="671550"/>
              <a:ext cx="191397" cy="119225"/>
            </a:xfrm>
            <a:custGeom>
              <a:avLst/>
              <a:gdLst/>
              <a:ahLst/>
              <a:cxnLst/>
              <a:rect l="l" t="t" r="r" b="b"/>
              <a:pathLst>
                <a:path w="30023" h="4769" extrusionOk="0">
                  <a:moveTo>
                    <a:pt x="19056" y="1"/>
                  </a:moveTo>
                  <a:lnTo>
                    <a:pt x="19056" y="1173"/>
                  </a:lnTo>
                  <a:lnTo>
                    <a:pt x="6636" y="1173"/>
                  </a:lnTo>
                  <a:lnTo>
                    <a:pt x="1" y="3601"/>
                  </a:lnTo>
                  <a:lnTo>
                    <a:pt x="19056" y="3601"/>
                  </a:lnTo>
                  <a:lnTo>
                    <a:pt x="19056" y="4768"/>
                  </a:lnTo>
                  <a:lnTo>
                    <a:pt x="30023" y="2382"/>
                  </a:lnTo>
                  <a:lnTo>
                    <a:pt x="190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4000832" y="671550"/>
              <a:ext cx="81096" cy="119225"/>
            </a:xfrm>
            <a:custGeom>
              <a:avLst/>
              <a:gdLst/>
              <a:ahLst/>
              <a:cxnLst/>
              <a:rect l="l" t="t" r="r" b="b"/>
              <a:pathLst>
                <a:path w="12721" h="4769" extrusionOk="0">
                  <a:moveTo>
                    <a:pt x="1754" y="1"/>
                  </a:moveTo>
                  <a:lnTo>
                    <a:pt x="1754" y="1173"/>
                  </a:lnTo>
                  <a:lnTo>
                    <a:pt x="26" y="1173"/>
                  </a:lnTo>
                  <a:lnTo>
                    <a:pt x="5610" y="2382"/>
                  </a:lnTo>
                  <a:lnTo>
                    <a:pt x="1" y="3601"/>
                  </a:lnTo>
                  <a:lnTo>
                    <a:pt x="1754" y="3601"/>
                  </a:lnTo>
                  <a:lnTo>
                    <a:pt x="1754" y="4768"/>
                  </a:lnTo>
                  <a:lnTo>
                    <a:pt x="12721" y="2382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030208" y="439400"/>
              <a:ext cx="149736" cy="123025"/>
            </a:xfrm>
            <a:custGeom>
              <a:avLst/>
              <a:gdLst/>
              <a:ahLst/>
              <a:cxnLst/>
              <a:rect l="l" t="t" r="r" b="b"/>
              <a:pathLst>
                <a:path w="23488" h="4921" extrusionOk="0">
                  <a:moveTo>
                    <a:pt x="0" y="0"/>
                  </a:moveTo>
                  <a:lnTo>
                    <a:pt x="13496" y="4921"/>
                  </a:lnTo>
                  <a:lnTo>
                    <a:pt x="23487" y="3706"/>
                  </a:lnTo>
                  <a:lnTo>
                    <a:pt x="133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4069797" y="439400"/>
              <a:ext cx="110147" cy="123025"/>
            </a:xfrm>
            <a:custGeom>
              <a:avLst/>
              <a:gdLst/>
              <a:ahLst/>
              <a:cxnLst/>
              <a:rect l="l" t="t" r="r" b="b"/>
              <a:pathLst>
                <a:path w="17278" h="4921" extrusionOk="0">
                  <a:moveTo>
                    <a:pt x="0" y="0"/>
                  </a:moveTo>
                  <a:lnTo>
                    <a:pt x="10141" y="3706"/>
                  </a:lnTo>
                  <a:lnTo>
                    <a:pt x="5509" y="4271"/>
                  </a:lnTo>
                  <a:lnTo>
                    <a:pt x="7286" y="4921"/>
                  </a:lnTo>
                  <a:lnTo>
                    <a:pt x="17277" y="3706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3938580" y="439125"/>
              <a:ext cx="134092" cy="153125"/>
            </a:xfrm>
            <a:custGeom>
              <a:avLst/>
              <a:gdLst/>
              <a:ahLst/>
              <a:cxnLst/>
              <a:rect l="l" t="t" r="r" b="b"/>
              <a:pathLst>
                <a:path w="21034" h="6125" extrusionOk="0">
                  <a:moveTo>
                    <a:pt x="14373" y="1"/>
                  </a:moveTo>
                  <a:lnTo>
                    <a:pt x="4783" y="3511"/>
                  </a:lnTo>
                  <a:lnTo>
                    <a:pt x="1" y="2925"/>
                  </a:lnTo>
                  <a:lnTo>
                    <a:pt x="1" y="2925"/>
                  </a:lnTo>
                  <a:lnTo>
                    <a:pt x="4307" y="6125"/>
                  </a:lnTo>
                  <a:lnTo>
                    <a:pt x="19606" y="5312"/>
                  </a:lnTo>
                  <a:lnTo>
                    <a:pt x="14774" y="4726"/>
                  </a:lnTo>
                  <a:lnTo>
                    <a:pt x="21034" y="2429"/>
                  </a:lnTo>
                  <a:lnTo>
                    <a:pt x="14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3963003" y="439125"/>
              <a:ext cx="109669" cy="153125"/>
            </a:xfrm>
            <a:custGeom>
              <a:avLst/>
              <a:gdLst/>
              <a:ahLst/>
              <a:cxnLst/>
              <a:rect l="l" t="t" r="r" b="b"/>
              <a:pathLst>
                <a:path w="17203" h="6125" extrusionOk="0">
                  <a:moveTo>
                    <a:pt x="10542" y="1"/>
                  </a:moveTo>
                  <a:lnTo>
                    <a:pt x="6987" y="1299"/>
                  </a:lnTo>
                  <a:lnTo>
                    <a:pt x="10092" y="2429"/>
                  </a:lnTo>
                  <a:lnTo>
                    <a:pt x="3807" y="4726"/>
                  </a:lnTo>
                  <a:lnTo>
                    <a:pt x="8639" y="5312"/>
                  </a:lnTo>
                  <a:lnTo>
                    <a:pt x="1" y="5771"/>
                  </a:lnTo>
                  <a:lnTo>
                    <a:pt x="476" y="6125"/>
                  </a:lnTo>
                  <a:lnTo>
                    <a:pt x="15775" y="5312"/>
                  </a:lnTo>
                  <a:lnTo>
                    <a:pt x="10918" y="4726"/>
                  </a:lnTo>
                  <a:lnTo>
                    <a:pt x="17203" y="2429"/>
                  </a:lnTo>
                  <a:lnTo>
                    <a:pt x="105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3847596" y="608075"/>
              <a:ext cx="128342" cy="153400"/>
            </a:xfrm>
            <a:custGeom>
              <a:avLst/>
              <a:gdLst/>
              <a:ahLst/>
              <a:cxnLst/>
              <a:rect l="l" t="t" r="r" b="b"/>
              <a:pathLst>
                <a:path w="20132" h="6136" extrusionOk="0">
                  <a:moveTo>
                    <a:pt x="10141" y="0"/>
                  </a:moveTo>
                  <a:lnTo>
                    <a:pt x="0" y="3707"/>
                  </a:lnTo>
                  <a:lnTo>
                    <a:pt x="6661" y="6135"/>
                  </a:lnTo>
                  <a:lnTo>
                    <a:pt x="20132" y="1215"/>
                  </a:lnTo>
                  <a:lnTo>
                    <a:pt x="10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3867390" y="608075"/>
              <a:ext cx="108547" cy="153400"/>
            </a:xfrm>
            <a:custGeom>
              <a:avLst/>
              <a:gdLst/>
              <a:ahLst/>
              <a:cxnLst/>
              <a:rect l="l" t="t" r="r" b="b"/>
              <a:pathLst>
                <a:path w="17027" h="6136" extrusionOk="0">
                  <a:moveTo>
                    <a:pt x="7036" y="0"/>
                  </a:moveTo>
                  <a:lnTo>
                    <a:pt x="5258" y="650"/>
                  </a:lnTo>
                  <a:lnTo>
                    <a:pt x="9916" y="1215"/>
                  </a:lnTo>
                  <a:lnTo>
                    <a:pt x="0" y="4836"/>
                  </a:lnTo>
                  <a:lnTo>
                    <a:pt x="3556" y="6135"/>
                  </a:lnTo>
                  <a:lnTo>
                    <a:pt x="17027" y="1215"/>
                  </a:lnTo>
                  <a:lnTo>
                    <a:pt x="70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4126139" y="700850"/>
              <a:ext cx="171609" cy="60750"/>
            </a:xfrm>
            <a:custGeom>
              <a:avLst/>
              <a:gdLst/>
              <a:ahLst/>
              <a:cxnLst/>
              <a:rect l="l" t="t" r="r" b="b"/>
              <a:pathLst>
                <a:path w="26919" h="2430" extrusionOk="0">
                  <a:moveTo>
                    <a:pt x="1" y="1"/>
                  </a:moveTo>
                  <a:lnTo>
                    <a:pt x="1" y="2429"/>
                  </a:lnTo>
                  <a:lnTo>
                    <a:pt x="20258" y="2429"/>
                  </a:lnTo>
                  <a:lnTo>
                    <a:pt x="26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4210104" y="700850"/>
              <a:ext cx="87643" cy="60750"/>
            </a:xfrm>
            <a:custGeom>
              <a:avLst/>
              <a:gdLst/>
              <a:ahLst/>
              <a:cxnLst/>
              <a:rect l="l" t="t" r="r" b="b"/>
              <a:pathLst>
                <a:path w="13748" h="2430" extrusionOk="0">
                  <a:moveTo>
                    <a:pt x="6636" y="1"/>
                  </a:moveTo>
                  <a:lnTo>
                    <a:pt x="1" y="2429"/>
                  </a:lnTo>
                  <a:lnTo>
                    <a:pt x="7112" y="2429"/>
                  </a:lnTo>
                  <a:lnTo>
                    <a:pt x="137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3841846" y="602400"/>
              <a:ext cx="246789" cy="194050"/>
            </a:xfrm>
            <a:custGeom>
              <a:avLst/>
              <a:gdLst/>
              <a:ahLst/>
              <a:cxnLst/>
              <a:rect l="l" t="t" r="r" b="b"/>
              <a:pathLst>
                <a:path w="38712" h="7762" extrusionOk="0">
                  <a:moveTo>
                    <a:pt x="11444" y="534"/>
                  </a:moveTo>
                  <a:lnTo>
                    <a:pt x="19582" y="1526"/>
                  </a:lnTo>
                  <a:lnTo>
                    <a:pt x="7563" y="5913"/>
                  </a:lnTo>
                  <a:lnTo>
                    <a:pt x="2129" y="3934"/>
                  </a:lnTo>
                  <a:lnTo>
                    <a:pt x="11444" y="534"/>
                  </a:lnTo>
                  <a:close/>
                  <a:moveTo>
                    <a:pt x="11118" y="0"/>
                  </a:moveTo>
                  <a:lnTo>
                    <a:pt x="10918" y="6"/>
                  </a:lnTo>
                  <a:lnTo>
                    <a:pt x="10718" y="21"/>
                  </a:lnTo>
                  <a:lnTo>
                    <a:pt x="10542" y="43"/>
                  </a:lnTo>
                  <a:lnTo>
                    <a:pt x="10392" y="74"/>
                  </a:lnTo>
                  <a:lnTo>
                    <a:pt x="10267" y="111"/>
                  </a:lnTo>
                  <a:lnTo>
                    <a:pt x="126" y="3812"/>
                  </a:lnTo>
                  <a:lnTo>
                    <a:pt x="76" y="3839"/>
                  </a:lnTo>
                  <a:lnTo>
                    <a:pt x="26" y="3865"/>
                  </a:lnTo>
                  <a:lnTo>
                    <a:pt x="1" y="3897"/>
                  </a:lnTo>
                  <a:lnTo>
                    <a:pt x="1" y="3923"/>
                  </a:lnTo>
                  <a:lnTo>
                    <a:pt x="1" y="3955"/>
                  </a:lnTo>
                  <a:lnTo>
                    <a:pt x="26" y="3981"/>
                  </a:lnTo>
                  <a:lnTo>
                    <a:pt x="76" y="4007"/>
                  </a:lnTo>
                  <a:lnTo>
                    <a:pt x="126" y="4034"/>
                  </a:lnTo>
                  <a:lnTo>
                    <a:pt x="6786" y="6462"/>
                  </a:lnTo>
                  <a:lnTo>
                    <a:pt x="6862" y="6489"/>
                  </a:lnTo>
                  <a:lnTo>
                    <a:pt x="6962" y="6510"/>
                  </a:lnTo>
                  <a:lnTo>
                    <a:pt x="7062" y="6531"/>
                  </a:lnTo>
                  <a:lnTo>
                    <a:pt x="7162" y="6547"/>
                  </a:lnTo>
                  <a:lnTo>
                    <a:pt x="7287" y="6557"/>
                  </a:lnTo>
                  <a:lnTo>
                    <a:pt x="7437" y="6568"/>
                  </a:lnTo>
                  <a:lnTo>
                    <a:pt x="7563" y="6573"/>
                  </a:lnTo>
                  <a:lnTo>
                    <a:pt x="16477" y="6573"/>
                  </a:lnTo>
                  <a:lnTo>
                    <a:pt x="16727" y="6568"/>
                  </a:lnTo>
                  <a:lnTo>
                    <a:pt x="16927" y="6557"/>
                  </a:lnTo>
                  <a:lnTo>
                    <a:pt x="17128" y="6531"/>
                  </a:lnTo>
                  <a:lnTo>
                    <a:pt x="17278" y="6499"/>
                  </a:lnTo>
                  <a:lnTo>
                    <a:pt x="17403" y="6462"/>
                  </a:lnTo>
                  <a:lnTo>
                    <a:pt x="17503" y="6420"/>
                  </a:lnTo>
                  <a:lnTo>
                    <a:pt x="17553" y="6373"/>
                  </a:lnTo>
                  <a:lnTo>
                    <a:pt x="17553" y="6325"/>
                  </a:lnTo>
                  <a:lnTo>
                    <a:pt x="17503" y="6283"/>
                  </a:lnTo>
                  <a:lnTo>
                    <a:pt x="17428" y="6246"/>
                  </a:lnTo>
                  <a:lnTo>
                    <a:pt x="17303" y="6209"/>
                  </a:lnTo>
                  <a:lnTo>
                    <a:pt x="17178" y="6183"/>
                  </a:lnTo>
                  <a:lnTo>
                    <a:pt x="17002" y="6156"/>
                  </a:lnTo>
                  <a:lnTo>
                    <a:pt x="16827" y="6140"/>
                  </a:lnTo>
                  <a:lnTo>
                    <a:pt x="16652" y="6130"/>
                  </a:lnTo>
                  <a:lnTo>
                    <a:pt x="16452" y="6125"/>
                  </a:lnTo>
                  <a:lnTo>
                    <a:pt x="9390" y="6125"/>
                  </a:lnTo>
                  <a:lnTo>
                    <a:pt x="14824" y="4150"/>
                  </a:lnTo>
                  <a:lnTo>
                    <a:pt x="26618" y="4150"/>
                  </a:lnTo>
                  <a:lnTo>
                    <a:pt x="26843" y="4145"/>
                  </a:lnTo>
                  <a:lnTo>
                    <a:pt x="27043" y="4129"/>
                  </a:lnTo>
                  <a:lnTo>
                    <a:pt x="27219" y="4108"/>
                  </a:lnTo>
                  <a:lnTo>
                    <a:pt x="27369" y="4081"/>
                  </a:lnTo>
                  <a:lnTo>
                    <a:pt x="27494" y="4050"/>
                  </a:lnTo>
                  <a:lnTo>
                    <a:pt x="27594" y="4013"/>
                  </a:lnTo>
                  <a:lnTo>
                    <a:pt x="27669" y="3971"/>
                  </a:lnTo>
                  <a:lnTo>
                    <a:pt x="27694" y="3923"/>
                  </a:lnTo>
                  <a:lnTo>
                    <a:pt x="27694" y="3305"/>
                  </a:lnTo>
                  <a:lnTo>
                    <a:pt x="36108" y="5137"/>
                  </a:lnTo>
                  <a:lnTo>
                    <a:pt x="27694" y="6964"/>
                  </a:lnTo>
                  <a:lnTo>
                    <a:pt x="27694" y="6352"/>
                  </a:lnTo>
                  <a:lnTo>
                    <a:pt x="27669" y="6304"/>
                  </a:lnTo>
                  <a:lnTo>
                    <a:pt x="27594" y="6262"/>
                  </a:lnTo>
                  <a:lnTo>
                    <a:pt x="27494" y="6225"/>
                  </a:lnTo>
                  <a:lnTo>
                    <a:pt x="27369" y="6193"/>
                  </a:lnTo>
                  <a:lnTo>
                    <a:pt x="27219" y="6167"/>
                  </a:lnTo>
                  <a:lnTo>
                    <a:pt x="27043" y="6146"/>
                  </a:lnTo>
                  <a:lnTo>
                    <a:pt x="26843" y="6130"/>
                  </a:lnTo>
                  <a:lnTo>
                    <a:pt x="26618" y="6125"/>
                  </a:lnTo>
                  <a:lnTo>
                    <a:pt x="21134" y="6125"/>
                  </a:lnTo>
                  <a:lnTo>
                    <a:pt x="20984" y="6146"/>
                  </a:lnTo>
                  <a:lnTo>
                    <a:pt x="20808" y="6167"/>
                  </a:lnTo>
                  <a:lnTo>
                    <a:pt x="20608" y="6198"/>
                  </a:lnTo>
                  <a:lnTo>
                    <a:pt x="20408" y="6235"/>
                  </a:lnTo>
                  <a:lnTo>
                    <a:pt x="20233" y="6272"/>
                  </a:lnTo>
                  <a:lnTo>
                    <a:pt x="20182" y="6299"/>
                  </a:lnTo>
                  <a:lnTo>
                    <a:pt x="20132" y="6320"/>
                  </a:lnTo>
                  <a:lnTo>
                    <a:pt x="20082" y="6341"/>
                  </a:lnTo>
                  <a:lnTo>
                    <a:pt x="20082" y="6362"/>
                  </a:lnTo>
                  <a:lnTo>
                    <a:pt x="20107" y="6410"/>
                  </a:lnTo>
                  <a:lnTo>
                    <a:pt x="20157" y="6452"/>
                  </a:lnTo>
                  <a:lnTo>
                    <a:pt x="20258" y="6489"/>
                  </a:lnTo>
                  <a:lnTo>
                    <a:pt x="20383" y="6521"/>
                  </a:lnTo>
                  <a:lnTo>
                    <a:pt x="20558" y="6547"/>
                  </a:lnTo>
                  <a:lnTo>
                    <a:pt x="20733" y="6568"/>
                  </a:lnTo>
                  <a:lnTo>
                    <a:pt x="20934" y="6573"/>
                  </a:lnTo>
                  <a:lnTo>
                    <a:pt x="25566" y="6573"/>
                  </a:lnTo>
                  <a:lnTo>
                    <a:pt x="25566" y="7534"/>
                  </a:lnTo>
                  <a:lnTo>
                    <a:pt x="25591" y="7566"/>
                  </a:lnTo>
                  <a:lnTo>
                    <a:pt x="25616" y="7598"/>
                  </a:lnTo>
                  <a:lnTo>
                    <a:pt x="25691" y="7629"/>
                  </a:lnTo>
                  <a:lnTo>
                    <a:pt x="25766" y="7661"/>
                  </a:lnTo>
                  <a:lnTo>
                    <a:pt x="25866" y="7687"/>
                  </a:lnTo>
                  <a:lnTo>
                    <a:pt x="25992" y="7708"/>
                  </a:lnTo>
                  <a:lnTo>
                    <a:pt x="26117" y="7730"/>
                  </a:lnTo>
                  <a:lnTo>
                    <a:pt x="26267" y="7740"/>
                  </a:lnTo>
                  <a:lnTo>
                    <a:pt x="26417" y="7751"/>
                  </a:lnTo>
                  <a:lnTo>
                    <a:pt x="26568" y="7756"/>
                  </a:lnTo>
                  <a:lnTo>
                    <a:pt x="26718" y="7761"/>
                  </a:lnTo>
                  <a:lnTo>
                    <a:pt x="26868" y="7756"/>
                  </a:lnTo>
                  <a:lnTo>
                    <a:pt x="27018" y="7745"/>
                  </a:lnTo>
                  <a:lnTo>
                    <a:pt x="27143" y="7730"/>
                  </a:lnTo>
                  <a:lnTo>
                    <a:pt x="27294" y="7714"/>
                  </a:lnTo>
                  <a:lnTo>
                    <a:pt x="27419" y="7693"/>
                  </a:lnTo>
                  <a:lnTo>
                    <a:pt x="38411" y="5306"/>
                  </a:lnTo>
                  <a:lnTo>
                    <a:pt x="38536" y="5269"/>
                  </a:lnTo>
                  <a:lnTo>
                    <a:pt x="38637" y="5232"/>
                  </a:lnTo>
                  <a:lnTo>
                    <a:pt x="38687" y="5190"/>
                  </a:lnTo>
                  <a:lnTo>
                    <a:pt x="38712" y="5148"/>
                  </a:lnTo>
                  <a:lnTo>
                    <a:pt x="38687" y="5106"/>
                  </a:lnTo>
                  <a:lnTo>
                    <a:pt x="38637" y="5063"/>
                  </a:lnTo>
                  <a:lnTo>
                    <a:pt x="38536" y="5026"/>
                  </a:lnTo>
                  <a:lnTo>
                    <a:pt x="38411" y="4989"/>
                  </a:lnTo>
                  <a:lnTo>
                    <a:pt x="27419" y="2603"/>
                  </a:lnTo>
                  <a:lnTo>
                    <a:pt x="27319" y="2582"/>
                  </a:lnTo>
                  <a:lnTo>
                    <a:pt x="27168" y="2561"/>
                  </a:lnTo>
                  <a:lnTo>
                    <a:pt x="27043" y="2550"/>
                  </a:lnTo>
                  <a:lnTo>
                    <a:pt x="26893" y="2540"/>
                  </a:lnTo>
                  <a:lnTo>
                    <a:pt x="26718" y="2534"/>
                  </a:lnTo>
                  <a:lnTo>
                    <a:pt x="26568" y="2534"/>
                  </a:lnTo>
                  <a:lnTo>
                    <a:pt x="26417" y="2540"/>
                  </a:lnTo>
                  <a:lnTo>
                    <a:pt x="26267" y="2550"/>
                  </a:lnTo>
                  <a:lnTo>
                    <a:pt x="26117" y="2571"/>
                  </a:lnTo>
                  <a:lnTo>
                    <a:pt x="25992" y="2598"/>
                  </a:lnTo>
                  <a:lnTo>
                    <a:pt x="25917" y="2635"/>
                  </a:lnTo>
                  <a:lnTo>
                    <a:pt x="25816" y="2666"/>
                  </a:lnTo>
                  <a:lnTo>
                    <a:pt x="25741" y="2730"/>
                  </a:lnTo>
                  <a:lnTo>
                    <a:pt x="25691" y="2761"/>
                  </a:lnTo>
                  <a:lnTo>
                    <a:pt x="25691" y="3696"/>
                  </a:lnTo>
                  <a:lnTo>
                    <a:pt x="16201" y="3696"/>
                  </a:lnTo>
                  <a:lnTo>
                    <a:pt x="22085" y="1547"/>
                  </a:lnTo>
                  <a:lnTo>
                    <a:pt x="22161" y="1505"/>
                  </a:lnTo>
                  <a:lnTo>
                    <a:pt x="22211" y="1463"/>
                  </a:lnTo>
                  <a:lnTo>
                    <a:pt x="22211" y="1420"/>
                  </a:lnTo>
                  <a:lnTo>
                    <a:pt x="22186" y="1378"/>
                  </a:lnTo>
                  <a:lnTo>
                    <a:pt x="22111" y="1341"/>
                  </a:lnTo>
                  <a:lnTo>
                    <a:pt x="22010" y="1304"/>
                  </a:lnTo>
                  <a:lnTo>
                    <a:pt x="21885" y="1273"/>
                  </a:lnTo>
                  <a:lnTo>
                    <a:pt x="21685" y="1241"/>
                  </a:lnTo>
                  <a:lnTo>
                    <a:pt x="11719" y="27"/>
                  </a:lnTo>
                  <a:lnTo>
                    <a:pt x="11519" y="11"/>
                  </a:lnTo>
                  <a:lnTo>
                    <a:pt x="11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3930439" y="433450"/>
              <a:ext cx="256205" cy="164350"/>
            </a:xfrm>
            <a:custGeom>
              <a:avLst/>
              <a:gdLst/>
              <a:ahLst/>
              <a:cxnLst/>
              <a:rect l="l" t="t" r="r" b="b"/>
              <a:pathLst>
                <a:path w="40189" h="6574" extrusionOk="0">
                  <a:moveTo>
                    <a:pt x="28370" y="449"/>
                  </a:moveTo>
                  <a:lnTo>
                    <a:pt x="37660" y="3849"/>
                  </a:lnTo>
                  <a:lnTo>
                    <a:pt x="29522" y="4837"/>
                  </a:lnTo>
                  <a:lnTo>
                    <a:pt x="17503" y="449"/>
                  </a:lnTo>
                  <a:close/>
                  <a:moveTo>
                    <a:pt x="15525" y="0"/>
                  </a:moveTo>
                  <a:lnTo>
                    <a:pt x="15375" y="6"/>
                  </a:lnTo>
                  <a:lnTo>
                    <a:pt x="15250" y="16"/>
                  </a:lnTo>
                  <a:lnTo>
                    <a:pt x="15124" y="27"/>
                  </a:lnTo>
                  <a:lnTo>
                    <a:pt x="14999" y="48"/>
                  </a:lnTo>
                  <a:lnTo>
                    <a:pt x="14899" y="64"/>
                  </a:lnTo>
                  <a:lnTo>
                    <a:pt x="14824" y="85"/>
                  </a:lnTo>
                  <a:lnTo>
                    <a:pt x="14724" y="111"/>
                  </a:lnTo>
                  <a:lnTo>
                    <a:pt x="11193" y="1405"/>
                  </a:lnTo>
                  <a:lnTo>
                    <a:pt x="11118" y="1442"/>
                  </a:lnTo>
                  <a:lnTo>
                    <a:pt x="11068" y="1479"/>
                  </a:lnTo>
                  <a:lnTo>
                    <a:pt x="11043" y="1516"/>
                  </a:lnTo>
                  <a:lnTo>
                    <a:pt x="11043" y="1553"/>
                  </a:lnTo>
                  <a:lnTo>
                    <a:pt x="11093" y="1590"/>
                  </a:lnTo>
                  <a:lnTo>
                    <a:pt x="11143" y="1627"/>
                  </a:lnTo>
                  <a:lnTo>
                    <a:pt x="11243" y="1658"/>
                  </a:lnTo>
                  <a:lnTo>
                    <a:pt x="11368" y="1690"/>
                  </a:lnTo>
                  <a:lnTo>
                    <a:pt x="11569" y="1722"/>
                  </a:lnTo>
                  <a:lnTo>
                    <a:pt x="11794" y="1743"/>
                  </a:lnTo>
                  <a:lnTo>
                    <a:pt x="12045" y="1748"/>
                  </a:lnTo>
                  <a:lnTo>
                    <a:pt x="12270" y="1748"/>
                  </a:lnTo>
                  <a:lnTo>
                    <a:pt x="12495" y="1732"/>
                  </a:lnTo>
                  <a:lnTo>
                    <a:pt x="12696" y="1711"/>
                  </a:lnTo>
                  <a:lnTo>
                    <a:pt x="12871" y="1679"/>
                  </a:lnTo>
                  <a:lnTo>
                    <a:pt x="13021" y="1637"/>
                  </a:lnTo>
                  <a:lnTo>
                    <a:pt x="15650" y="676"/>
                  </a:lnTo>
                  <a:lnTo>
                    <a:pt x="21084" y="2656"/>
                  </a:lnTo>
                  <a:lnTo>
                    <a:pt x="15099" y="4837"/>
                  </a:lnTo>
                  <a:lnTo>
                    <a:pt x="15024" y="4884"/>
                  </a:lnTo>
                  <a:lnTo>
                    <a:pt x="14974" y="4926"/>
                  </a:lnTo>
                  <a:lnTo>
                    <a:pt x="14974" y="4969"/>
                  </a:lnTo>
                  <a:lnTo>
                    <a:pt x="14999" y="5011"/>
                  </a:lnTo>
                  <a:lnTo>
                    <a:pt x="15074" y="5048"/>
                  </a:lnTo>
                  <a:lnTo>
                    <a:pt x="15174" y="5079"/>
                  </a:lnTo>
                  <a:lnTo>
                    <a:pt x="15325" y="5116"/>
                  </a:lnTo>
                  <a:lnTo>
                    <a:pt x="15500" y="5143"/>
                  </a:lnTo>
                  <a:lnTo>
                    <a:pt x="18054" y="5454"/>
                  </a:lnTo>
                  <a:lnTo>
                    <a:pt x="6336" y="6077"/>
                  </a:lnTo>
                  <a:lnTo>
                    <a:pt x="3030" y="3628"/>
                  </a:lnTo>
                  <a:lnTo>
                    <a:pt x="5509" y="3928"/>
                  </a:lnTo>
                  <a:lnTo>
                    <a:pt x="5710" y="3950"/>
                  </a:lnTo>
                  <a:lnTo>
                    <a:pt x="5910" y="3960"/>
                  </a:lnTo>
                  <a:lnTo>
                    <a:pt x="6135" y="3960"/>
                  </a:lnTo>
                  <a:lnTo>
                    <a:pt x="6336" y="3950"/>
                  </a:lnTo>
                  <a:lnTo>
                    <a:pt x="6511" y="3939"/>
                  </a:lnTo>
                  <a:lnTo>
                    <a:pt x="6686" y="3913"/>
                  </a:lnTo>
                  <a:lnTo>
                    <a:pt x="6861" y="3886"/>
                  </a:lnTo>
                  <a:lnTo>
                    <a:pt x="6987" y="3844"/>
                  </a:lnTo>
                  <a:lnTo>
                    <a:pt x="10342" y="2619"/>
                  </a:lnTo>
                  <a:lnTo>
                    <a:pt x="10442" y="2572"/>
                  </a:lnTo>
                  <a:lnTo>
                    <a:pt x="10467" y="2529"/>
                  </a:lnTo>
                  <a:lnTo>
                    <a:pt x="10467" y="2482"/>
                  </a:lnTo>
                  <a:lnTo>
                    <a:pt x="10417" y="2434"/>
                  </a:lnTo>
                  <a:lnTo>
                    <a:pt x="10342" y="2392"/>
                  </a:lnTo>
                  <a:lnTo>
                    <a:pt x="10192" y="2355"/>
                  </a:lnTo>
                  <a:lnTo>
                    <a:pt x="10041" y="2323"/>
                  </a:lnTo>
                  <a:lnTo>
                    <a:pt x="9816" y="2297"/>
                  </a:lnTo>
                  <a:lnTo>
                    <a:pt x="9641" y="2287"/>
                  </a:lnTo>
                  <a:lnTo>
                    <a:pt x="9440" y="2281"/>
                  </a:lnTo>
                  <a:lnTo>
                    <a:pt x="9240" y="2287"/>
                  </a:lnTo>
                  <a:lnTo>
                    <a:pt x="9065" y="2297"/>
                  </a:lnTo>
                  <a:lnTo>
                    <a:pt x="8890" y="2313"/>
                  </a:lnTo>
                  <a:lnTo>
                    <a:pt x="8714" y="2334"/>
                  </a:lnTo>
                  <a:lnTo>
                    <a:pt x="8589" y="2366"/>
                  </a:lnTo>
                  <a:lnTo>
                    <a:pt x="8464" y="2403"/>
                  </a:lnTo>
                  <a:lnTo>
                    <a:pt x="5660" y="3427"/>
                  </a:lnTo>
                  <a:lnTo>
                    <a:pt x="1803" y="2957"/>
                  </a:lnTo>
                  <a:lnTo>
                    <a:pt x="1653" y="2941"/>
                  </a:lnTo>
                  <a:lnTo>
                    <a:pt x="1503" y="2931"/>
                  </a:lnTo>
                  <a:lnTo>
                    <a:pt x="1353" y="2925"/>
                  </a:lnTo>
                  <a:lnTo>
                    <a:pt x="1202" y="2925"/>
                  </a:lnTo>
                  <a:lnTo>
                    <a:pt x="1052" y="2931"/>
                  </a:lnTo>
                  <a:lnTo>
                    <a:pt x="902" y="2941"/>
                  </a:lnTo>
                  <a:lnTo>
                    <a:pt x="752" y="2957"/>
                  </a:lnTo>
                  <a:lnTo>
                    <a:pt x="602" y="2973"/>
                  </a:lnTo>
                  <a:lnTo>
                    <a:pt x="526" y="2957"/>
                  </a:lnTo>
                  <a:lnTo>
                    <a:pt x="401" y="2946"/>
                  </a:lnTo>
                  <a:lnTo>
                    <a:pt x="301" y="2946"/>
                  </a:lnTo>
                  <a:lnTo>
                    <a:pt x="176" y="2957"/>
                  </a:lnTo>
                  <a:lnTo>
                    <a:pt x="101" y="2968"/>
                  </a:lnTo>
                  <a:lnTo>
                    <a:pt x="26" y="2989"/>
                  </a:lnTo>
                  <a:lnTo>
                    <a:pt x="1" y="3015"/>
                  </a:lnTo>
                  <a:lnTo>
                    <a:pt x="1" y="3042"/>
                  </a:lnTo>
                  <a:lnTo>
                    <a:pt x="4558" y="6410"/>
                  </a:lnTo>
                  <a:lnTo>
                    <a:pt x="4683" y="6457"/>
                  </a:lnTo>
                  <a:lnTo>
                    <a:pt x="4808" y="6494"/>
                  </a:lnTo>
                  <a:lnTo>
                    <a:pt x="4958" y="6526"/>
                  </a:lnTo>
                  <a:lnTo>
                    <a:pt x="5134" y="6552"/>
                  </a:lnTo>
                  <a:lnTo>
                    <a:pt x="5284" y="6568"/>
                  </a:lnTo>
                  <a:lnTo>
                    <a:pt x="5459" y="6574"/>
                  </a:lnTo>
                  <a:lnTo>
                    <a:pt x="5660" y="6574"/>
                  </a:lnTo>
                  <a:lnTo>
                    <a:pt x="5835" y="6568"/>
                  </a:lnTo>
                  <a:lnTo>
                    <a:pt x="21134" y="5755"/>
                  </a:lnTo>
                  <a:lnTo>
                    <a:pt x="21334" y="5745"/>
                  </a:lnTo>
                  <a:lnTo>
                    <a:pt x="21509" y="5724"/>
                  </a:lnTo>
                  <a:lnTo>
                    <a:pt x="21660" y="5697"/>
                  </a:lnTo>
                  <a:lnTo>
                    <a:pt x="21760" y="5660"/>
                  </a:lnTo>
                  <a:lnTo>
                    <a:pt x="21860" y="5623"/>
                  </a:lnTo>
                  <a:lnTo>
                    <a:pt x="21910" y="5586"/>
                  </a:lnTo>
                  <a:lnTo>
                    <a:pt x="21935" y="5544"/>
                  </a:lnTo>
                  <a:lnTo>
                    <a:pt x="21935" y="5496"/>
                  </a:lnTo>
                  <a:lnTo>
                    <a:pt x="21860" y="5449"/>
                  </a:lnTo>
                  <a:lnTo>
                    <a:pt x="21735" y="5407"/>
                  </a:lnTo>
                  <a:lnTo>
                    <a:pt x="21585" y="5370"/>
                  </a:lnTo>
                  <a:lnTo>
                    <a:pt x="21384" y="5338"/>
                  </a:lnTo>
                  <a:lnTo>
                    <a:pt x="17503" y="4868"/>
                  </a:lnTo>
                  <a:lnTo>
                    <a:pt x="22311" y="3105"/>
                  </a:lnTo>
                  <a:lnTo>
                    <a:pt x="28220" y="5259"/>
                  </a:lnTo>
                  <a:lnTo>
                    <a:pt x="28345" y="5296"/>
                  </a:lnTo>
                  <a:lnTo>
                    <a:pt x="28495" y="5328"/>
                  </a:lnTo>
                  <a:lnTo>
                    <a:pt x="28671" y="5349"/>
                  </a:lnTo>
                  <a:lnTo>
                    <a:pt x="28871" y="5364"/>
                  </a:lnTo>
                  <a:lnTo>
                    <a:pt x="29071" y="5370"/>
                  </a:lnTo>
                  <a:lnTo>
                    <a:pt x="29272" y="5370"/>
                  </a:lnTo>
                  <a:lnTo>
                    <a:pt x="29472" y="5359"/>
                  </a:lnTo>
                  <a:lnTo>
                    <a:pt x="29672" y="5343"/>
                  </a:lnTo>
                  <a:lnTo>
                    <a:pt x="39663" y="4124"/>
                  </a:lnTo>
                  <a:lnTo>
                    <a:pt x="39838" y="4097"/>
                  </a:lnTo>
                  <a:lnTo>
                    <a:pt x="39989" y="4060"/>
                  </a:lnTo>
                  <a:lnTo>
                    <a:pt x="40089" y="4029"/>
                  </a:lnTo>
                  <a:lnTo>
                    <a:pt x="40164" y="3992"/>
                  </a:lnTo>
                  <a:lnTo>
                    <a:pt x="40189" y="3950"/>
                  </a:lnTo>
                  <a:lnTo>
                    <a:pt x="40189" y="3907"/>
                  </a:lnTo>
                  <a:lnTo>
                    <a:pt x="40139" y="3865"/>
                  </a:lnTo>
                  <a:lnTo>
                    <a:pt x="40064" y="3818"/>
                  </a:lnTo>
                  <a:lnTo>
                    <a:pt x="29898" y="111"/>
                  </a:lnTo>
                  <a:lnTo>
                    <a:pt x="29823" y="85"/>
                  </a:lnTo>
                  <a:lnTo>
                    <a:pt x="29722" y="64"/>
                  </a:lnTo>
                  <a:lnTo>
                    <a:pt x="29622" y="43"/>
                  </a:lnTo>
                  <a:lnTo>
                    <a:pt x="29522" y="27"/>
                  </a:lnTo>
                  <a:lnTo>
                    <a:pt x="29397" y="16"/>
                  </a:lnTo>
                  <a:lnTo>
                    <a:pt x="29247" y="6"/>
                  </a:lnTo>
                  <a:lnTo>
                    <a:pt x="29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4118961" y="572175"/>
              <a:ext cx="185009" cy="194575"/>
            </a:xfrm>
            <a:custGeom>
              <a:avLst/>
              <a:gdLst/>
              <a:ahLst/>
              <a:cxnLst/>
              <a:rect l="l" t="t" r="r" b="b"/>
              <a:pathLst>
                <a:path w="29021" h="7783" extrusionOk="0">
                  <a:moveTo>
                    <a:pt x="8739" y="497"/>
                  </a:moveTo>
                  <a:lnTo>
                    <a:pt x="20432" y="1120"/>
                  </a:lnTo>
                  <a:lnTo>
                    <a:pt x="17878" y="1431"/>
                  </a:lnTo>
                  <a:lnTo>
                    <a:pt x="17703" y="1463"/>
                  </a:lnTo>
                  <a:lnTo>
                    <a:pt x="17553" y="1494"/>
                  </a:lnTo>
                  <a:lnTo>
                    <a:pt x="17453" y="1531"/>
                  </a:lnTo>
                  <a:lnTo>
                    <a:pt x="17378" y="1568"/>
                  </a:lnTo>
                  <a:lnTo>
                    <a:pt x="17352" y="1605"/>
                  </a:lnTo>
                  <a:lnTo>
                    <a:pt x="17378" y="1647"/>
                  </a:lnTo>
                  <a:lnTo>
                    <a:pt x="17403" y="1690"/>
                  </a:lnTo>
                  <a:lnTo>
                    <a:pt x="17503" y="1737"/>
                  </a:lnTo>
                  <a:lnTo>
                    <a:pt x="26166" y="4905"/>
                  </a:lnTo>
                  <a:lnTo>
                    <a:pt x="22986" y="4905"/>
                  </a:lnTo>
                  <a:lnTo>
                    <a:pt x="22761" y="4910"/>
                  </a:lnTo>
                  <a:lnTo>
                    <a:pt x="22536" y="4926"/>
                  </a:lnTo>
                  <a:lnTo>
                    <a:pt x="22360" y="4952"/>
                  </a:lnTo>
                  <a:lnTo>
                    <a:pt x="22185" y="4984"/>
                  </a:lnTo>
                  <a:lnTo>
                    <a:pt x="22060" y="5021"/>
                  </a:lnTo>
                  <a:lnTo>
                    <a:pt x="21960" y="5063"/>
                  </a:lnTo>
                  <a:lnTo>
                    <a:pt x="21935" y="5111"/>
                  </a:lnTo>
                  <a:lnTo>
                    <a:pt x="21935" y="5158"/>
                  </a:lnTo>
                  <a:lnTo>
                    <a:pt x="21960" y="5201"/>
                  </a:lnTo>
                  <a:lnTo>
                    <a:pt x="22060" y="5238"/>
                  </a:lnTo>
                  <a:lnTo>
                    <a:pt x="22160" y="5275"/>
                  </a:lnTo>
                  <a:lnTo>
                    <a:pt x="22285" y="5301"/>
                  </a:lnTo>
                  <a:lnTo>
                    <a:pt x="22461" y="5327"/>
                  </a:lnTo>
                  <a:lnTo>
                    <a:pt x="22636" y="5343"/>
                  </a:lnTo>
                  <a:lnTo>
                    <a:pt x="22836" y="5354"/>
                  </a:lnTo>
                  <a:lnTo>
                    <a:pt x="23036" y="5359"/>
                  </a:lnTo>
                  <a:lnTo>
                    <a:pt x="26141" y="5359"/>
                  </a:lnTo>
                  <a:lnTo>
                    <a:pt x="20708" y="7334"/>
                  </a:lnTo>
                  <a:lnTo>
                    <a:pt x="2129" y="7334"/>
                  </a:lnTo>
                  <a:lnTo>
                    <a:pt x="2129" y="5359"/>
                  </a:lnTo>
                  <a:lnTo>
                    <a:pt x="18329" y="5359"/>
                  </a:lnTo>
                  <a:lnTo>
                    <a:pt x="18579" y="5354"/>
                  </a:lnTo>
                  <a:lnTo>
                    <a:pt x="18780" y="5338"/>
                  </a:lnTo>
                  <a:lnTo>
                    <a:pt x="18980" y="5311"/>
                  </a:lnTo>
                  <a:lnTo>
                    <a:pt x="19130" y="5280"/>
                  </a:lnTo>
                  <a:lnTo>
                    <a:pt x="19255" y="5243"/>
                  </a:lnTo>
                  <a:lnTo>
                    <a:pt x="19356" y="5201"/>
                  </a:lnTo>
                  <a:lnTo>
                    <a:pt x="19406" y="5153"/>
                  </a:lnTo>
                  <a:lnTo>
                    <a:pt x="19406" y="5106"/>
                  </a:lnTo>
                  <a:lnTo>
                    <a:pt x="19356" y="5063"/>
                  </a:lnTo>
                  <a:lnTo>
                    <a:pt x="19281" y="5026"/>
                  </a:lnTo>
                  <a:lnTo>
                    <a:pt x="19155" y="4989"/>
                  </a:lnTo>
                  <a:lnTo>
                    <a:pt x="19030" y="4963"/>
                  </a:lnTo>
                  <a:lnTo>
                    <a:pt x="18880" y="4942"/>
                  </a:lnTo>
                  <a:lnTo>
                    <a:pt x="18680" y="4921"/>
                  </a:lnTo>
                  <a:lnTo>
                    <a:pt x="18504" y="4910"/>
                  </a:lnTo>
                  <a:lnTo>
                    <a:pt x="18304" y="4905"/>
                  </a:lnTo>
                  <a:lnTo>
                    <a:pt x="15374" y="4905"/>
                  </a:lnTo>
                  <a:lnTo>
                    <a:pt x="9390" y="2725"/>
                  </a:lnTo>
                  <a:lnTo>
                    <a:pt x="9240" y="2688"/>
                  </a:lnTo>
                  <a:lnTo>
                    <a:pt x="9089" y="2656"/>
                  </a:lnTo>
                  <a:lnTo>
                    <a:pt x="8914" y="2635"/>
                  </a:lnTo>
                  <a:lnTo>
                    <a:pt x="8739" y="2619"/>
                  </a:lnTo>
                  <a:lnTo>
                    <a:pt x="8539" y="2614"/>
                  </a:lnTo>
                  <a:lnTo>
                    <a:pt x="8363" y="2614"/>
                  </a:lnTo>
                  <a:lnTo>
                    <a:pt x="8138" y="2624"/>
                  </a:lnTo>
                  <a:lnTo>
                    <a:pt x="7938" y="2640"/>
                  </a:lnTo>
                  <a:lnTo>
                    <a:pt x="5459" y="2946"/>
                  </a:lnTo>
                  <a:lnTo>
                    <a:pt x="8739" y="497"/>
                  </a:lnTo>
                  <a:close/>
                  <a:moveTo>
                    <a:pt x="7762" y="0"/>
                  </a:moveTo>
                  <a:lnTo>
                    <a:pt x="7562" y="11"/>
                  </a:lnTo>
                  <a:lnTo>
                    <a:pt x="7387" y="27"/>
                  </a:lnTo>
                  <a:lnTo>
                    <a:pt x="7237" y="53"/>
                  </a:lnTo>
                  <a:lnTo>
                    <a:pt x="7086" y="85"/>
                  </a:lnTo>
                  <a:lnTo>
                    <a:pt x="6961" y="122"/>
                  </a:lnTo>
                  <a:lnTo>
                    <a:pt x="6886" y="159"/>
                  </a:lnTo>
                  <a:lnTo>
                    <a:pt x="2604" y="3353"/>
                  </a:lnTo>
                  <a:lnTo>
                    <a:pt x="2554" y="3395"/>
                  </a:lnTo>
                  <a:lnTo>
                    <a:pt x="2554" y="3437"/>
                  </a:lnTo>
                  <a:lnTo>
                    <a:pt x="2604" y="3479"/>
                  </a:lnTo>
                  <a:lnTo>
                    <a:pt x="2654" y="3516"/>
                  </a:lnTo>
                  <a:lnTo>
                    <a:pt x="2780" y="3548"/>
                  </a:lnTo>
                  <a:lnTo>
                    <a:pt x="2905" y="3580"/>
                  </a:lnTo>
                  <a:lnTo>
                    <a:pt x="3080" y="3606"/>
                  </a:lnTo>
                  <a:lnTo>
                    <a:pt x="3255" y="3627"/>
                  </a:lnTo>
                  <a:lnTo>
                    <a:pt x="3506" y="3638"/>
                  </a:lnTo>
                  <a:lnTo>
                    <a:pt x="3731" y="3638"/>
                  </a:lnTo>
                  <a:lnTo>
                    <a:pt x="3956" y="3627"/>
                  </a:lnTo>
                  <a:lnTo>
                    <a:pt x="4182" y="3606"/>
                  </a:lnTo>
                  <a:lnTo>
                    <a:pt x="7988" y="3142"/>
                  </a:lnTo>
                  <a:lnTo>
                    <a:pt x="12820" y="4905"/>
                  </a:lnTo>
                  <a:lnTo>
                    <a:pt x="1052" y="4905"/>
                  </a:lnTo>
                  <a:lnTo>
                    <a:pt x="852" y="4910"/>
                  </a:lnTo>
                  <a:lnTo>
                    <a:pt x="651" y="4926"/>
                  </a:lnTo>
                  <a:lnTo>
                    <a:pt x="476" y="4947"/>
                  </a:lnTo>
                  <a:lnTo>
                    <a:pt x="301" y="4974"/>
                  </a:lnTo>
                  <a:lnTo>
                    <a:pt x="175" y="5005"/>
                  </a:lnTo>
                  <a:lnTo>
                    <a:pt x="75" y="5048"/>
                  </a:lnTo>
                  <a:lnTo>
                    <a:pt x="25" y="5090"/>
                  </a:lnTo>
                  <a:lnTo>
                    <a:pt x="0" y="5132"/>
                  </a:lnTo>
                  <a:lnTo>
                    <a:pt x="0" y="7561"/>
                  </a:lnTo>
                  <a:lnTo>
                    <a:pt x="25" y="7603"/>
                  </a:lnTo>
                  <a:lnTo>
                    <a:pt x="75" y="7645"/>
                  </a:lnTo>
                  <a:lnTo>
                    <a:pt x="175" y="7687"/>
                  </a:lnTo>
                  <a:lnTo>
                    <a:pt x="301" y="7719"/>
                  </a:lnTo>
                  <a:lnTo>
                    <a:pt x="476" y="7745"/>
                  </a:lnTo>
                  <a:lnTo>
                    <a:pt x="651" y="7766"/>
                  </a:lnTo>
                  <a:lnTo>
                    <a:pt x="852" y="7782"/>
                  </a:lnTo>
                  <a:lnTo>
                    <a:pt x="21459" y="7782"/>
                  </a:lnTo>
                  <a:lnTo>
                    <a:pt x="21609" y="7777"/>
                  </a:lnTo>
                  <a:lnTo>
                    <a:pt x="21734" y="7766"/>
                  </a:lnTo>
                  <a:lnTo>
                    <a:pt x="21860" y="7756"/>
                  </a:lnTo>
                  <a:lnTo>
                    <a:pt x="21960" y="7740"/>
                  </a:lnTo>
                  <a:lnTo>
                    <a:pt x="22085" y="7719"/>
                  </a:lnTo>
                  <a:lnTo>
                    <a:pt x="22160" y="7698"/>
                  </a:lnTo>
                  <a:lnTo>
                    <a:pt x="22235" y="7671"/>
                  </a:lnTo>
                  <a:lnTo>
                    <a:pt x="28896" y="5243"/>
                  </a:lnTo>
                  <a:lnTo>
                    <a:pt x="28946" y="5216"/>
                  </a:lnTo>
                  <a:lnTo>
                    <a:pt x="28996" y="5190"/>
                  </a:lnTo>
                  <a:lnTo>
                    <a:pt x="29021" y="5164"/>
                  </a:lnTo>
                  <a:lnTo>
                    <a:pt x="29021" y="5132"/>
                  </a:lnTo>
                  <a:lnTo>
                    <a:pt x="29021" y="5106"/>
                  </a:lnTo>
                  <a:lnTo>
                    <a:pt x="28996" y="5074"/>
                  </a:lnTo>
                  <a:lnTo>
                    <a:pt x="28946" y="5048"/>
                  </a:lnTo>
                  <a:lnTo>
                    <a:pt x="28896" y="5021"/>
                  </a:lnTo>
                  <a:lnTo>
                    <a:pt x="19806" y="1706"/>
                  </a:lnTo>
                  <a:lnTo>
                    <a:pt x="23687" y="1230"/>
                  </a:lnTo>
                  <a:lnTo>
                    <a:pt x="23888" y="1199"/>
                  </a:lnTo>
                  <a:lnTo>
                    <a:pt x="24038" y="1167"/>
                  </a:lnTo>
                  <a:lnTo>
                    <a:pt x="24163" y="1120"/>
                  </a:lnTo>
                  <a:lnTo>
                    <a:pt x="24238" y="1072"/>
                  </a:lnTo>
                  <a:lnTo>
                    <a:pt x="24238" y="1030"/>
                  </a:lnTo>
                  <a:lnTo>
                    <a:pt x="24238" y="988"/>
                  </a:lnTo>
                  <a:lnTo>
                    <a:pt x="24163" y="945"/>
                  </a:lnTo>
                  <a:lnTo>
                    <a:pt x="24063" y="908"/>
                  </a:lnTo>
                  <a:lnTo>
                    <a:pt x="23963" y="877"/>
                  </a:lnTo>
                  <a:lnTo>
                    <a:pt x="23813" y="850"/>
                  </a:lnTo>
                  <a:lnTo>
                    <a:pt x="23637" y="829"/>
                  </a:lnTo>
                  <a:lnTo>
                    <a:pt x="23437" y="813"/>
                  </a:lnTo>
                  <a:lnTo>
                    <a:pt x="8188" y="6"/>
                  </a:lnTo>
                  <a:lnTo>
                    <a:pt x="7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Missing Values</a:t>
            </a:r>
            <a:endParaRPr/>
          </a:p>
        </p:txBody>
      </p:sp>
      <p:pic>
        <p:nvPicPr>
          <p:cNvPr id="880" name="Google Shape;880;p34"/>
          <p:cNvPicPr preferRelativeResize="0"/>
          <p:nvPr/>
        </p:nvPicPr>
        <p:blipFill rotWithShape="1">
          <a:blip r:embed="rId3">
            <a:alphaModFix/>
          </a:blip>
          <a:srcRect l="4018" r="34631"/>
          <a:stretch/>
        </p:blipFill>
        <p:spPr>
          <a:xfrm>
            <a:off x="713225" y="1818800"/>
            <a:ext cx="2940824" cy="21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925" y="1159925"/>
            <a:ext cx="3194449" cy="359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df1</a:t>
            </a:r>
            <a:endParaRPr/>
          </a:p>
        </p:txBody>
      </p:sp>
      <p:pic>
        <p:nvPicPr>
          <p:cNvPr id="887" name="Google Shape;887;p35"/>
          <p:cNvPicPr preferRelativeResize="0"/>
          <p:nvPr/>
        </p:nvPicPr>
        <p:blipFill rotWithShape="1">
          <a:blip r:embed="rId3">
            <a:alphaModFix/>
          </a:blip>
          <a:srcRect t="4346" b="32574"/>
          <a:stretch/>
        </p:blipFill>
        <p:spPr>
          <a:xfrm>
            <a:off x="261675" y="3819575"/>
            <a:ext cx="8620600" cy="11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375" y="1353175"/>
            <a:ext cx="3917352" cy="233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5" y="1602100"/>
            <a:ext cx="4920899" cy="20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35"/>
          <p:cNvSpPr txBox="1"/>
          <p:nvPr/>
        </p:nvSpPr>
        <p:spPr>
          <a:xfrm>
            <a:off x="128900" y="1232800"/>
            <a:ext cx="255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Before Cleaning: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1" name="Google Shape;891;p35"/>
          <p:cNvSpPr txBox="1"/>
          <p:nvPr/>
        </p:nvSpPr>
        <p:spPr>
          <a:xfrm>
            <a:off x="5049375" y="1017725"/>
            <a:ext cx="255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After Cleaning: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df2</a:t>
            </a:r>
            <a:endParaRPr/>
          </a:p>
        </p:txBody>
      </p:sp>
      <p:pic>
        <p:nvPicPr>
          <p:cNvPr id="897" name="Google Shape;897;p36"/>
          <p:cNvPicPr preferRelativeResize="0"/>
          <p:nvPr/>
        </p:nvPicPr>
        <p:blipFill rotWithShape="1">
          <a:blip r:embed="rId3">
            <a:alphaModFix/>
          </a:blip>
          <a:srcRect r="7876"/>
          <a:stretch/>
        </p:blipFill>
        <p:spPr>
          <a:xfrm>
            <a:off x="352463" y="3700850"/>
            <a:ext cx="8439025" cy="13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75" y="1551650"/>
            <a:ext cx="4046951" cy="20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2951" y="1350013"/>
            <a:ext cx="4091752" cy="22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36"/>
          <p:cNvSpPr txBox="1"/>
          <p:nvPr/>
        </p:nvSpPr>
        <p:spPr>
          <a:xfrm>
            <a:off x="281275" y="1232800"/>
            <a:ext cx="255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Before Cleaning: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1" name="Google Shape;901;p36"/>
          <p:cNvSpPr txBox="1"/>
          <p:nvPr/>
        </p:nvSpPr>
        <p:spPr>
          <a:xfrm>
            <a:off x="4632950" y="1017725"/>
            <a:ext cx="255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After Cleaning: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temp_merged1</a:t>
            </a:r>
            <a:endParaRPr/>
          </a:p>
        </p:txBody>
      </p:sp>
      <p:pic>
        <p:nvPicPr>
          <p:cNvPr id="907" name="Google Shape;907;p37"/>
          <p:cNvPicPr preferRelativeResize="0"/>
          <p:nvPr/>
        </p:nvPicPr>
        <p:blipFill rotWithShape="1">
          <a:blip r:embed="rId3">
            <a:alphaModFix/>
          </a:blip>
          <a:srcRect r="53168" b="70854"/>
          <a:stretch/>
        </p:blipFill>
        <p:spPr>
          <a:xfrm>
            <a:off x="1361725" y="1518650"/>
            <a:ext cx="6420500" cy="5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37"/>
          <p:cNvPicPr preferRelativeResize="0"/>
          <p:nvPr/>
        </p:nvPicPr>
        <p:blipFill rotWithShape="1">
          <a:blip r:embed="rId4">
            <a:alphaModFix/>
          </a:blip>
          <a:srcRect l="15253" t="25799" r="36490" b="61454"/>
          <a:stretch/>
        </p:blipFill>
        <p:spPr>
          <a:xfrm>
            <a:off x="105450" y="2378425"/>
            <a:ext cx="4888852" cy="83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37"/>
          <p:cNvPicPr preferRelativeResize="0"/>
          <p:nvPr/>
        </p:nvPicPr>
        <p:blipFill rotWithShape="1">
          <a:blip r:embed="rId5">
            <a:alphaModFix/>
          </a:blip>
          <a:srcRect l="13844" t="37377" r="54423" b="42848"/>
          <a:stretch/>
        </p:blipFill>
        <p:spPr>
          <a:xfrm>
            <a:off x="5084925" y="2530750"/>
            <a:ext cx="3995300" cy="17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37"/>
          <p:cNvPicPr preferRelativeResize="0"/>
          <p:nvPr/>
        </p:nvPicPr>
        <p:blipFill rotWithShape="1">
          <a:blip r:embed="rId4">
            <a:alphaModFix/>
          </a:blip>
          <a:srcRect l="15145" t="51178" r="37226" b="36006"/>
          <a:stretch/>
        </p:blipFill>
        <p:spPr>
          <a:xfrm>
            <a:off x="105450" y="3725825"/>
            <a:ext cx="4888852" cy="831851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37"/>
          <p:cNvSpPr txBox="1"/>
          <p:nvPr/>
        </p:nvSpPr>
        <p:spPr>
          <a:xfrm>
            <a:off x="105450" y="2088400"/>
            <a:ext cx="435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Replace every row of value starting with ‘C’ with ‘Construction Debris’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Google Shape;912;p37"/>
          <p:cNvSpPr txBox="1"/>
          <p:nvPr/>
        </p:nvSpPr>
        <p:spPr>
          <a:xfrm>
            <a:off x="152400" y="3387125"/>
            <a:ext cx="435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Replace every row of value containing ‘ludge’ with ‘Ash &amp; Sludge’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3" name="Google Shape;913;p37"/>
          <p:cNvSpPr txBox="1"/>
          <p:nvPr/>
        </p:nvSpPr>
        <p:spPr>
          <a:xfrm>
            <a:off x="1361725" y="1179950"/>
            <a:ext cx="435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Concatenate df1 and df2 to form temp_merged1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temp_merged1</a:t>
            </a:r>
            <a:endParaRPr/>
          </a:p>
        </p:txBody>
      </p:sp>
      <p:pic>
        <p:nvPicPr>
          <p:cNvPr id="919" name="Google Shape;919;p38"/>
          <p:cNvPicPr preferRelativeResize="0"/>
          <p:nvPr/>
        </p:nvPicPr>
        <p:blipFill rotWithShape="1">
          <a:blip r:embed="rId3">
            <a:alphaModFix/>
          </a:blip>
          <a:srcRect l="14837" t="24268" r="35835" b="12563"/>
          <a:stretch/>
        </p:blipFill>
        <p:spPr>
          <a:xfrm>
            <a:off x="269475" y="1134875"/>
            <a:ext cx="4847401" cy="378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38"/>
          <p:cNvPicPr preferRelativeResize="0"/>
          <p:nvPr/>
        </p:nvPicPr>
        <p:blipFill rotWithShape="1">
          <a:blip r:embed="rId4">
            <a:alphaModFix/>
          </a:blip>
          <a:srcRect l="13616" t="25150" r="47982" b="43737"/>
          <a:stretch/>
        </p:blipFill>
        <p:spPr>
          <a:xfrm>
            <a:off x="5198975" y="1545775"/>
            <a:ext cx="3804851" cy="17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8"/>
          <p:cNvPicPr preferRelativeResize="0"/>
          <p:nvPr/>
        </p:nvPicPr>
        <p:blipFill rotWithShape="1">
          <a:blip r:embed="rId4">
            <a:alphaModFix/>
          </a:blip>
          <a:srcRect l="13023" t="56027" r="52792" b="32781"/>
          <a:stretch/>
        </p:blipFill>
        <p:spPr>
          <a:xfrm>
            <a:off x="5198975" y="3807850"/>
            <a:ext cx="3804851" cy="796234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38"/>
          <p:cNvSpPr txBox="1"/>
          <p:nvPr/>
        </p:nvSpPr>
        <p:spPr>
          <a:xfrm>
            <a:off x="5280975" y="1207075"/>
            <a:ext cx="254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All ‘Waste Type’ values before cleaning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3" name="Google Shape;923;p38"/>
          <p:cNvSpPr txBox="1"/>
          <p:nvPr/>
        </p:nvSpPr>
        <p:spPr>
          <a:xfrm>
            <a:off x="5280975" y="3469150"/>
            <a:ext cx="254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All ‘Waste Type’ values after cleaning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9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temp_merged1</a:t>
            </a:r>
            <a:endParaRPr/>
          </a:p>
        </p:txBody>
      </p:sp>
      <p:pic>
        <p:nvPicPr>
          <p:cNvPr id="929" name="Google Shape;9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25" y="1140100"/>
            <a:ext cx="6924300" cy="28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39"/>
          <p:cNvSpPr txBox="1"/>
          <p:nvPr/>
        </p:nvSpPr>
        <p:spPr>
          <a:xfrm>
            <a:off x="1300525" y="4147600"/>
            <a:ext cx="6561300" cy="80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Subset the rows of data which Waste Type is “Overall” to merge with another dataset to form final2 dataset later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Drop rows of data in temp_merged1 which Waste Type is “Overall”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Set “year” as index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1" name="Google Shape;9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850" y="1416750"/>
            <a:ext cx="2422351" cy="244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40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Final Dataset: final1_recycled</a:t>
            </a:r>
            <a:endParaRPr/>
          </a:p>
        </p:txBody>
      </p:sp>
      <p:pic>
        <p:nvPicPr>
          <p:cNvPr id="937" name="Google Shape;937;p40"/>
          <p:cNvPicPr preferRelativeResize="0"/>
          <p:nvPr/>
        </p:nvPicPr>
        <p:blipFill rotWithShape="1">
          <a:blip r:embed="rId3">
            <a:alphaModFix/>
          </a:blip>
          <a:srcRect r="21426"/>
          <a:stretch/>
        </p:blipFill>
        <p:spPr>
          <a:xfrm>
            <a:off x="1285575" y="1076425"/>
            <a:ext cx="6572826" cy="111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825" y="2279700"/>
            <a:ext cx="6796329" cy="268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1"/>
          <p:cNvSpPr txBox="1">
            <a:spLocks noGrp="1"/>
          </p:cNvSpPr>
          <p:nvPr>
            <p:ph type="title"/>
          </p:nvPr>
        </p:nvSpPr>
        <p:spPr>
          <a:xfrm>
            <a:off x="713250" y="105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outliers: final1_recycled</a:t>
            </a:r>
            <a:endParaRPr/>
          </a:p>
        </p:txBody>
      </p:sp>
      <p:pic>
        <p:nvPicPr>
          <p:cNvPr id="944" name="Google Shape;944;p41"/>
          <p:cNvPicPr preferRelativeResize="0"/>
          <p:nvPr/>
        </p:nvPicPr>
        <p:blipFill rotWithShape="1">
          <a:blip r:embed="rId3">
            <a:alphaModFix/>
          </a:blip>
          <a:srcRect l="14833" t="13837" r="35837" b="32192"/>
          <a:stretch/>
        </p:blipFill>
        <p:spPr>
          <a:xfrm>
            <a:off x="70300" y="677950"/>
            <a:ext cx="4019773" cy="30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725" y="677938"/>
            <a:ext cx="4988975" cy="24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41"/>
          <p:cNvSpPr txBox="1"/>
          <p:nvPr/>
        </p:nvSpPr>
        <p:spPr>
          <a:xfrm>
            <a:off x="154950" y="3727225"/>
            <a:ext cx="8834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Presence of Outliers: Non-Ferrous Metal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Exists in 2018 &amp; 2015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Highest Amount of Waste Type Recycled: Construction Debris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Construction Debris has a symmetrical distribution recycled throughout the years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Low Amount of Waste Type Recycled: Ash &amp; Sludge, Others, Textile/Leather, Glass, Scrap Tyres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Ash &amp; Sludge was not recycled for the first few years.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Textile/Leather &amp; Others generally have higher waste disposed than recycled.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Glass &amp; Scrap Tyres have a low number of waste generated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7" name="Google Shape;947;p41"/>
          <p:cNvPicPr preferRelativeResize="0"/>
          <p:nvPr/>
        </p:nvPicPr>
        <p:blipFill rotWithShape="1">
          <a:blip r:embed="rId5">
            <a:alphaModFix/>
          </a:blip>
          <a:srcRect l="15597" t="40319" r="41445" b="47607"/>
          <a:stretch/>
        </p:blipFill>
        <p:spPr>
          <a:xfrm>
            <a:off x="2352100" y="3106250"/>
            <a:ext cx="3927900" cy="6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1"/>
          <p:cNvPicPr preferRelativeResize="0"/>
          <p:nvPr/>
        </p:nvPicPr>
        <p:blipFill rotWithShape="1">
          <a:blip r:embed="rId6">
            <a:alphaModFix/>
          </a:blip>
          <a:srcRect l="13964" t="57858" r="71812" b="35991"/>
          <a:stretch/>
        </p:blipFill>
        <p:spPr>
          <a:xfrm>
            <a:off x="6280000" y="3106250"/>
            <a:ext cx="255300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2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Final Dataset: final1_generated</a:t>
            </a:r>
            <a:endParaRPr/>
          </a:p>
        </p:txBody>
      </p:sp>
      <p:pic>
        <p:nvPicPr>
          <p:cNvPr id="954" name="Google Shape;954;p42"/>
          <p:cNvPicPr preferRelativeResize="0"/>
          <p:nvPr/>
        </p:nvPicPr>
        <p:blipFill rotWithShape="1">
          <a:blip r:embed="rId3">
            <a:alphaModFix/>
          </a:blip>
          <a:srcRect r="9206"/>
          <a:stretch/>
        </p:blipFill>
        <p:spPr>
          <a:xfrm>
            <a:off x="559175" y="1088100"/>
            <a:ext cx="8025651" cy="11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600" y="2297900"/>
            <a:ext cx="7030799" cy="27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3"/>
          <p:cNvSpPr txBox="1">
            <a:spLocks noGrp="1"/>
          </p:cNvSpPr>
          <p:nvPr>
            <p:ph type="title"/>
          </p:nvPr>
        </p:nvSpPr>
        <p:spPr>
          <a:xfrm>
            <a:off x="713250" y="1052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outliers: final1_generated</a:t>
            </a:r>
            <a:endParaRPr/>
          </a:p>
        </p:txBody>
      </p:sp>
      <p:sp>
        <p:nvSpPr>
          <p:cNvPr id="961" name="Google Shape;961;p43"/>
          <p:cNvSpPr txBox="1"/>
          <p:nvPr/>
        </p:nvSpPr>
        <p:spPr>
          <a:xfrm>
            <a:off x="154950" y="3866400"/>
            <a:ext cx="8834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Presence of Outliers: Non-Ferrous Metal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Exists in 2015 &amp; 2018 (Due to higher waste disposed than other years)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Highest Amount of Waste Type Generated: Ferrous Metal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Also has a smaller interquartile range than Construction Debris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Lower Amount of Waste Type Generated: Scrap Tyres, Glass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Causes Scrap Tyres &amp; Glass to have a low number of waste recycled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2" name="Google Shape;9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75" y="677938"/>
            <a:ext cx="5053925" cy="253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5825"/>
            <a:ext cx="4090074" cy="31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350" y="3211900"/>
            <a:ext cx="4909174" cy="6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4175" y="3211900"/>
            <a:ext cx="1879824" cy="6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Sources</a:t>
            </a:r>
            <a:endParaRPr/>
          </a:p>
        </p:txBody>
      </p:sp>
      <p:sp>
        <p:nvSpPr>
          <p:cNvPr id="575" name="Google Shape;575;p26"/>
          <p:cNvSpPr txBox="1"/>
          <p:nvPr/>
        </p:nvSpPr>
        <p:spPr>
          <a:xfrm>
            <a:off x="514800" y="1001700"/>
            <a:ext cx="8114400" cy="3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latin typeface="Open Sans"/>
                <a:ea typeface="Open Sans"/>
                <a:cs typeface="Open Sans"/>
                <a:sym typeface="Open Sans"/>
              </a:rPr>
              <a:t>Waste Type 2003-2017 (Dataset 1)</a:t>
            </a:r>
            <a:endParaRPr sz="13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Abid, A., (2022).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Singapore waste management 2003-2017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[online]. Kaggle. Available from: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https://www.kaggle.com/datasets/kingabzpro/singapore-waste-management?select=2003_2017_waste.csv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[Accessed at 28 Jan 2023]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latin typeface="Open Sans"/>
                <a:ea typeface="Open Sans"/>
                <a:cs typeface="Open Sans"/>
                <a:sym typeface="Open Sans"/>
              </a:rPr>
              <a:t>Waste Type 2018-2020 (Dataset 2)</a:t>
            </a:r>
            <a:endParaRPr sz="13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Abid, A., (2022).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Singapore waste management 2018-2020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[online]. Kaggle. Available from: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https://www.kaggle.com/datasets/kingabzpro/singapore-waste-management?select=2018_2020_waste.csv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latin typeface="Open Sans"/>
                <a:ea typeface="Open Sans"/>
                <a:cs typeface="Open Sans"/>
                <a:sym typeface="Open Sans"/>
              </a:rPr>
              <a:t>Waste Disposed Of And Recycled, Annual (Dataset 3)</a:t>
            </a:r>
            <a:endParaRPr sz="13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Data.gov.sg, (2015).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Waste Disposed Of And Recycled, Annual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[online]. Available from: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https://data.gov.sg/dataset/waste-disposed-of-and-recycled-annual?view_id=8c49f9f3-2578-4039-8e78-06d0832dcc75&amp;resource_id=7918b229-0e79-4d74-b725-e34183a56c01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latin typeface="Open Sans"/>
                <a:ea typeface="Open Sans"/>
                <a:cs typeface="Open Sans"/>
                <a:sym typeface="Open Sans"/>
              </a:rPr>
              <a:t>Volume of Domestic &amp; Non-Domestic Waste Disposed in Singapore from 2012 to 2021 (Dataset 4)</a:t>
            </a:r>
            <a:endParaRPr sz="13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Statista, (2022).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Volume of waste disposed in Singapore from 2012 to 2021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[online]. Available from: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https://www.statista.com/statistics/628000/waste-disposed-in-singapore/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latin typeface="Open Sans"/>
                <a:ea typeface="Open Sans"/>
                <a:cs typeface="Open Sans"/>
                <a:sym typeface="Open Sans"/>
              </a:rPr>
              <a:t>Waste Type 2021 (rows of data concat to Dataset 2)</a:t>
            </a:r>
            <a:endParaRPr sz="13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NEA, (2022).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Waste Statistics and Overall Recycling 2021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[online]. Available from: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https://www.nea.gov.sg/our-services/waste-management/waste-statistics-and-overall-recycling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4"/>
          <p:cNvSpPr txBox="1">
            <a:spLocks noGrp="1"/>
          </p:cNvSpPr>
          <p:nvPr>
            <p:ph type="title"/>
          </p:nvPr>
        </p:nvSpPr>
        <p:spPr>
          <a:xfrm>
            <a:off x="721525" y="3258000"/>
            <a:ext cx="770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3, 4 &amp; 5</a:t>
            </a:r>
            <a:endParaRPr/>
          </a:p>
        </p:txBody>
      </p:sp>
      <p:sp>
        <p:nvSpPr>
          <p:cNvPr id="971" name="Google Shape;971;p44"/>
          <p:cNvSpPr/>
          <p:nvPr/>
        </p:nvSpPr>
        <p:spPr>
          <a:xfrm>
            <a:off x="5072776" y="430292"/>
            <a:ext cx="35258" cy="39647"/>
          </a:xfrm>
          <a:custGeom>
            <a:avLst/>
            <a:gdLst/>
            <a:ahLst/>
            <a:cxnLst/>
            <a:rect l="l" t="t" r="r" b="b"/>
            <a:pathLst>
              <a:path w="731" h="822" extrusionOk="0">
                <a:moveTo>
                  <a:pt x="1" y="0"/>
                </a:moveTo>
                <a:lnTo>
                  <a:pt x="730" y="82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44"/>
          <p:cNvGrpSpPr/>
          <p:nvPr/>
        </p:nvGrpSpPr>
        <p:grpSpPr>
          <a:xfrm>
            <a:off x="3402649" y="1327975"/>
            <a:ext cx="2359586" cy="1645312"/>
            <a:chOff x="3402649" y="1327975"/>
            <a:chExt cx="2359586" cy="1645312"/>
          </a:xfrm>
        </p:grpSpPr>
        <p:grpSp>
          <p:nvGrpSpPr>
            <p:cNvPr id="973" name="Google Shape;973;p44"/>
            <p:cNvGrpSpPr/>
            <p:nvPr/>
          </p:nvGrpSpPr>
          <p:grpSpPr>
            <a:xfrm>
              <a:off x="3402649" y="1373696"/>
              <a:ext cx="364096" cy="219543"/>
              <a:chOff x="4059920" y="3058851"/>
              <a:chExt cx="326222" cy="196705"/>
            </a:xfrm>
          </p:grpSpPr>
          <p:sp>
            <p:nvSpPr>
              <p:cNvPr id="974" name="Google Shape;974;p44"/>
              <p:cNvSpPr/>
              <p:nvPr/>
            </p:nvSpPr>
            <p:spPr>
              <a:xfrm>
                <a:off x="4085510" y="3084441"/>
                <a:ext cx="274259" cy="144742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4259" extrusionOk="0">
                    <a:moveTo>
                      <a:pt x="5294" y="0"/>
                    </a:moveTo>
                    <a:lnTo>
                      <a:pt x="5035" y="24"/>
                    </a:lnTo>
                    <a:lnTo>
                      <a:pt x="4800" y="71"/>
                    </a:lnTo>
                    <a:lnTo>
                      <a:pt x="4541" y="165"/>
                    </a:lnTo>
                    <a:lnTo>
                      <a:pt x="4329" y="259"/>
                    </a:lnTo>
                    <a:lnTo>
                      <a:pt x="4117" y="400"/>
                    </a:lnTo>
                    <a:lnTo>
                      <a:pt x="3929" y="565"/>
                    </a:lnTo>
                    <a:lnTo>
                      <a:pt x="3764" y="753"/>
                    </a:lnTo>
                    <a:lnTo>
                      <a:pt x="3623" y="965"/>
                    </a:lnTo>
                    <a:lnTo>
                      <a:pt x="3412" y="800"/>
                    </a:lnTo>
                    <a:lnTo>
                      <a:pt x="3153" y="682"/>
                    </a:lnTo>
                    <a:lnTo>
                      <a:pt x="2871" y="612"/>
                    </a:lnTo>
                    <a:lnTo>
                      <a:pt x="2588" y="588"/>
                    </a:lnTo>
                    <a:lnTo>
                      <a:pt x="2400" y="588"/>
                    </a:lnTo>
                    <a:lnTo>
                      <a:pt x="2235" y="635"/>
                    </a:lnTo>
                    <a:lnTo>
                      <a:pt x="2094" y="659"/>
                    </a:lnTo>
                    <a:lnTo>
                      <a:pt x="1930" y="730"/>
                    </a:lnTo>
                    <a:lnTo>
                      <a:pt x="1788" y="800"/>
                    </a:lnTo>
                    <a:lnTo>
                      <a:pt x="1647" y="871"/>
                    </a:lnTo>
                    <a:lnTo>
                      <a:pt x="1506" y="965"/>
                    </a:lnTo>
                    <a:lnTo>
                      <a:pt x="1388" y="1082"/>
                    </a:lnTo>
                    <a:lnTo>
                      <a:pt x="1294" y="1200"/>
                    </a:lnTo>
                    <a:lnTo>
                      <a:pt x="1200" y="1341"/>
                    </a:lnTo>
                    <a:lnTo>
                      <a:pt x="1106" y="1459"/>
                    </a:lnTo>
                    <a:lnTo>
                      <a:pt x="1036" y="1623"/>
                    </a:lnTo>
                    <a:lnTo>
                      <a:pt x="989" y="1765"/>
                    </a:lnTo>
                    <a:lnTo>
                      <a:pt x="942" y="1929"/>
                    </a:lnTo>
                    <a:lnTo>
                      <a:pt x="918" y="2094"/>
                    </a:lnTo>
                    <a:lnTo>
                      <a:pt x="894" y="2259"/>
                    </a:lnTo>
                    <a:lnTo>
                      <a:pt x="918" y="2517"/>
                    </a:lnTo>
                    <a:lnTo>
                      <a:pt x="989" y="2776"/>
                    </a:lnTo>
                    <a:lnTo>
                      <a:pt x="753" y="2776"/>
                    </a:lnTo>
                    <a:lnTo>
                      <a:pt x="589" y="2800"/>
                    </a:lnTo>
                    <a:lnTo>
                      <a:pt x="471" y="2847"/>
                    </a:lnTo>
                    <a:lnTo>
                      <a:pt x="330" y="2894"/>
                    </a:lnTo>
                    <a:lnTo>
                      <a:pt x="236" y="2988"/>
                    </a:lnTo>
                    <a:lnTo>
                      <a:pt x="142" y="3105"/>
                    </a:lnTo>
                    <a:lnTo>
                      <a:pt x="71" y="3223"/>
                    </a:lnTo>
                    <a:lnTo>
                      <a:pt x="24" y="3364"/>
                    </a:lnTo>
                    <a:lnTo>
                      <a:pt x="1" y="3529"/>
                    </a:lnTo>
                    <a:lnTo>
                      <a:pt x="24" y="3670"/>
                    </a:lnTo>
                    <a:lnTo>
                      <a:pt x="71" y="3811"/>
                    </a:lnTo>
                    <a:lnTo>
                      <a:pt x="142" y="3929"/>
                    </a:lnTo>
                    <a:lnTo>
                      <a:pt x="236" y="4046"/>
                    </a:lnTo>
                    <a:lnTo>
                      <a:pt x="330" y="4141"/>
                    </a:lnTo>
                    <a:lnTo>
                      <a:pt x="471" y="4211"/>
                    </a:lnTo>
                    <a:lnTo>
                      <a:pt x="589" y="4235"/>
                    </a:lnTo>
                    <a:lnTo>
                      <a:pt x="753" y="4258"/>
                    </a:lnTo>
                    <a:lnTo>
                      <a:pt x="7340" y="4258"/>
                    </a:lnTo>
                    <a:lnTo>
                      <a:pt x="7481" y="4235"/>
                    </a:lnTo>
                    <a:lnTo>
                      <a:pt x="7622" y="4211"/>
                    </a:lnTo>
                    <a:lnTo>
                      <a:pt x="7740" y="4141"/>
                    </a:lnTo>
                    <a:lnTo>
                      <a:pt x="7858" y="4046"/>
                    </a:lnTo>
                    <a:lnTo>
                      <a:pt x="7952" y="3929"/>
                    </a:lnTo>
                    <a:lnTo>
                      <a:pt x="8022" y="3811"/>
                    </a:lnTo>
                    <a:lnTo>
                      <a:pt x="8069" y="3670"/>
                    </a:lnTo>
                    <a:lnTo>
                      <a:pt x="8069" y="3529"/>
                    </a:lnTo>
                    <a:lnTo>
                      <a:pt x="8069" y="3364"/>
                    </a:lnTo>
                    <a:lnTo>
                      <a:pt x="8022" y="3223"/>
                    </a:lnTo>
                    <a:lnTo>
                      <a:pt x="7952" y="3105"/>
                    </a:lnTo>
                    <a:lnTo>
                      <a:pt x="7858" y="2988"/>
                    </a:lnTo>
                    <a:lnTo>
                      <a:pt x="7740" y="2894"/>
                    </a:lnTo>
                    <a:lnTo>
                      <a:pt x="7622" y="2847"/>
                    </a:lnTo>
                    <a:lnTo>
                      <a:pt x="7481" y="2800"/>
                    </a:lnTo>
                    <a:lnTo>
                      <a:pt x="7340" y="2776"/>
                    </a:lnTo>
                    <a:lnTo>
                      <a:pt x="7058" y="2776"/>
                    </a:lnTo>
                    <a:lnTo>
                      <a:pt x="7152" y="2588"/>
                    </a:lnTo>
                    <a:lnTo>
                      <a:pt x="7199" y="2376"/>
                    </a:lnTo>
                    <a:lnTo>
                      <a:pt x="7246" y="2165"/>
                    </a:lnTo>
                    <a:lnTo>
                      <a:pt x="7246" y="1953"/>
                    </a:lnTo>
                    <a:lnTo>
                      <a:pt x="7246" y="1741"/>
                    </a:lnTo>
                    <a:lnTo>
                      <a:pt x="7223" y="1553"/>
                    </a:lnTo>
                    <a:lnTo>
                      <a:pt x="7152" y="1365"/>
                    </a:lnTo>
                    <a:lnTo>
                      <a:pt x="7105" y="1200"/>
                    </a:lnTo>
                    <a:lnTo>
                      <a:pt x="7011" y="1035"/>
                    </a:lnTo>
                    <a:lnTo>
                      <a:pt x="6917" y="871"/>
                    </a:lnTo>
                    <a:lnTo>
                      <a:pt x="6799" y="706"/>
                    </a:lnTo>
                    <a:lnTo>
                      <a:pt x="6681" y="565"/>
                    </a:lnTo>
                    <a:lnTo>
                      <a:pt x="6540" y="447"/>
                    </a:lnTo>
                    <a:lnTo>
                      <a:pt x="6399" y="330"/>
                    </a:lnTo>
                    <a:lnTo>
                      <a:pt x="6235" y="236"/>
                    </a:lnTo>
                    <a:lnTo>
                      <a:pt x="6070" y="165"/>
                    </a:lnTo>
                    <a:lnTo>
                      <a:pt x="5882" y="94"/>
                    </a:lnTo>
                    <a:lnTo>
                      <a:pt x="5693" y="47"/>
                    </a:lnTo>
                    <a:lnTo>
                      <a:pt x="5505" y="24"/>
                    </a:lnTo>
                    <a:lnTo>
                      <a:pt x="52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4"/>
              <p:cNvSpPr/>
              <p:nvPr/>
            </p:nvSpPr>
            <p:spPr>
              <a:xfrm>
                <a:off x="4085510" y="3189145"/>
                <a:ext cx="274259" cy="40034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1178" extrusionOk="0">
                    <a:moveTo>
                      <a:pt x="142" y="1"/>
                    </a:moveTo>
                    <a:lnTo>
                      <a:pt x="95" y="95"/>
                    </a:lnTo>
                    <a:lnTo>
                      <a:pt x="48" y="213"/>
                    </a:lnTo>
                    <a:lnTo>
                      <a:pt x="24" y="307"/>
                    </a:lnTo>
                    <a:lnTo>
                      <a:pt x="1" y="448"/>
                    </a:lnTo>
                    <a:lnTo>
                      <a:pt x="24" y="589"/>
                    </a:lnTo>
                    <a:lnTo>
                      <a:pt x="71" y="730"/>
                    </a:lnTo>
                    <a:lnTo>
                      <a:pt x="142" y="848"/>
                    </a:lnTo>
                    <a:lnTo>
                      <a:pt x="212" y="965"/>
                    </a:lnTo>
                    <a:lnTo>
                      <a:pt x="330" y="1060"/>
                    </a:lnTo>
                    <a:lnTo>
                      <a:pt x="471" y="1130"/>
                    </a:lnTo>
                    <a:lnTo>
                      <a:pt x="589" y="1154"/>
                    </a:lnTo>
                    <a:lnTo>
                      <a:pt x="753" y="1177"/>
                    </a:lnTo>
                    <a:lnTo>
                      <a:pt x="7340" y="1177"/>
                    </a:lnTo>
                    <a:lnTo>
                      <a:pt x="7481" y="1154"/>
                    </a:lnTo>
                    <a:lnTo>
                      <a:pt x="7622" y="1130"/>
                    </a:lnTo>
                    <a:lnTo>
                      <a:pt x="7740" y="1060"/>
                    </a:lnTo>
                    <a:lnTo>
                      <a:pt x="7858" y="965"/>
                    </a:lnTo>
                    <a:lnTo>
                      <a:pt x="7952" y="848"/>
                    </a:lnTo>
                    <a:lnTo>
                      <a:pt x="8022" y="730"/>
                    </a:lnTo>
                    <a:lnTo>
                      <a:pt x="8069" y="589"/>
                    </a:lnTo>
                    <a:lnTo>
                      <a:pt x="8069" y="448"/>
                    </a:lnTo>
                    <a:lnTo>
                      <a:pt x="8069" y="307"/>
                    </a:lnTo>
                    <a:lnTo>
                      <a:pt x="8046" y="213"/>
                    </a:lnTo>
                    <a:lnTo>
                      <a:pt x="7999" y="95"/>
                    </a:lnTo>
                    <a:lnTo>
                      <a:pt x="7928" y="1"/>
                    </a:lnTo>
                    <a:lnTo>
                      <a:pt x="7811" y="119"/>
                    </a:lnTo>
                    <a:lnTo>
                      <a:pt x="7669" y="213"/>
                    </a:lnTo>
                    <a:lnTo>
                      <a:pt x="7505" y="283"/>
                    </a:lnTo>
                    <a:lnTo>
                      <a:pt x="7340" y="307"/>
                    </a:lnTo>
                    <a:lnTo>
                      <a:pt x="753" y="307"/>
                    </a:lnTo>
                    <a:lnTo>
                      <a:pt x="565" y="283"/>
                    </a:lnTo>
                    <a:lnTo>
                      <a:pt x="400" y="213"/>
                    </a:lnTo>
                    <a:lnTo>
                      <a:pt x="259" y="119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4"/>
              <p:cNvSpPr/>
              <p:nvPr/>
            </p:nvSpPr>
            <p:spPr>
              <a:xfrm>
                <a:off x="4085510" y="3084441"/>
                <a:ext cx="274259" cy="144742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4259" fill="none" extrusionOk="0">
                    <a:moveTo>
                      <a:pt x="5294" y="0"/>
                    </a:moveTo>
                    <a:lnTo>
                      <a:pt x="5294" y="0"/>
                    </a:lnTo>
                    <a:lnTo>
                      <a:pt x="5505" y="24"/>
                    </a:lnTo>
                    <a:lnTo>
                      <a:pt x="5693" y="47"/>
                    </a:lnTo>
                    <a:lnTo>
                      <a:pt x="5882" y="94"/>
                    </a:lnTo>
                    <a:lnTo>
                      <a:pt x="6070" y="165"/>
                    </a:lnTo>
                    <a:lnTo>
                      <a:pt x="6235" y="236"/>
                    </a:lnTo>
                    <a:lnTo>
                      <a:pt x="6399" y="330"/>
                    </a:lnTo>
                    <a:lnTo>
                      <a:pt x="6540" y="447"/>
                    </a:lnTo>
                    <a:lnTo>
                      <a:pt x="6681" y="565"/>
                    </a:lnTo>
                    <a:lnTo>
                      <a:pt x="6799" y="706"/>
                    </a:lnTo>
                    <a:lnTo>
                      <a:pt x="6917" y="871"/>
                    </a:lnTo>
                    <a:lnTo>
                      <a:pt x="7011" y="1035"/>
                    </a:lnTo>
                    <a:lnTo>
                      <a:pt x="7105" y="1200"/>
                    </a:lnTo>
                    <a:lnTo>
                      <a:pt x="7152" y="1365"/>
                    </a:lnTo>
                    <a:lnTo>
                      <a:pt x="7223" y="1553"/>
                    </a:lnTo>
                    <a:lnTo>
                      <a:pt x="7246" y="1741"/>
                    </a:lnTo>
                    <a:lnTo>
                      <a:pt x="7246" y="1953"/>
                    </a:lnTo>
                    <a:lnTo>
                      <a:pt x="7246" y="1953"/>
                    </a:lnTo>
                    <a:lnTo>
                      <a:pt x="7246" y="2165"/>
                    </a:lnTo>
                    <a:lnTo>
                      <a:pt x="7199" y="2376"/>
                    </a:lnTo>
                    <a:lnTo>
                      <a:pt x="7152" y="2588"/>
                    </a:lnTo>
                    <a:lnTo>
                      <a:pt x="7058" y="2776"/>
                    </a:lnTo>
                    <a:lnTo>
                      <a:pt x="7340" y="2776"/>
                    </a:lnTo>
                    <a:lnTo>
                      <a:pt x="7340" y="2776"/>
                    </a:lnTo>
                    <a:lnTo>
                      <a:pt x="7481" y="2800"/>
                    </a:lnTo>
                    <a:lnTo>
                      <a:pt x="7622" y="2847"/>
                    </a:lnTo>
                    <a:lnTo>
                      <a:pt x="7740" y="2894"/>
                    </a:lnTo>
                    <a:lnTo>
                      <a:pt x="7858" y="2988"/>
                    </a:lnTo>
                    <a:lnTo>
                      <a:pt x="7952" y="3105"/>
                    </a:lnTo>
                    <a:lnTo>
                      <a:pt x="8022" y="3223"/>
                    </a:lnTo>
                    <a:lnTo>
                      <a:pt x="8069" y="3364"/>
                    </a:lnTo>
                    <a:lnTo>
                      <a:pt x="8069" y="3529"/>
                    </a:lnTo>
                    <a:lnTo>
                      <a:pt x="8069" y="3529"/>
                    </a:lnTo>
                    <a:lnTo>
                      <a:pt x="8069" y="3670"/>
                    </a:lnTo>
                    <a:lnTo>
                      <a:pt x="8022" y="3811"/>
                    </a:lnTo>
                    <a:lnTo>
                      <a:pt x="7952" y="3929"/>
                    </a:lnTo>
                    <a:lnTo>
                      <a:pt x="7858" y="4046"/>
                    </a:lnTo>
                    <a:lnTo>
                      <a:pt x="7740" y="4141"/>
                    </a:lnTo>
                    <a:lnTo>
                      <a:pt x="7622" y="4211"/>
                    </a:lnTo>
                    <a:lnTo>
                      <a:pt x="7481" y="4235"/>
                    </a:lnTo>
                    <a:lnTo>
                      <a:pt x="7340" y="4258"/>
                    </a:lnTo>
                    <a:lnTo>
                      <a:pt x="753" y="4258"/>
                    </a:lnTo>
                    <a:lnTo>
                      <a:pt x="753" y="4258"/>
                    </a:lnTo>
                    <a:lnTo>
                      <a:pt x="589" y="4235"/>
                    </a:lnTo>
                    <a:lnTo>
                      <a:pt x="471" y="4211"/>
                    </a:lnTo>
                    <a:lnTo>
                      <a:pt x="330" y="4141"/>
                    </a:lnTo>
                    <a:lnTo>
                      <a:pt x="236" y="4046"/>
                    </a:lnTo>
                    <a:lnTo>
                      <a:pt x="142" y="3929"/>
                    </a:lnTo>
                    <a:lnTo>
                      <a:pt x="71" y="3811"/>
                    </a:lnTo>
                    <a:lnTo>
                      <a:pt x="24" y="3670"/>
                    </a:lnTo>
                    <a:lnTo>
                      <a:pt x="1" y="3529"/>
                    </a:lnTo>
                    <a:lnTo>
                      <a:pt x="1" y="3529"/>
                    </a:lnTo>
                    <a:lnTo>
                      <a:pt x="24" y="3364"/>
                    </a:lnTo>
                    <a:lnTo>
                      <a:pt x="71" y="3223"/>
                    </a:lnTo>
                    <a:lnTo>
                      <a:pt x="142" y="3105"/>
                    </a:lnTo>
                    <a:lnTo>
                      <a:pt x="236" y="2988"/>
                    </a:lnTo>
                    <a:lnTo>
                      <a:pt x="330" y="2894"/>
                    </a:lnTo>
                    <a:lnTo>
                      <a:pt x="471" y="2847"/>
                    </a:lnTo>
                    <a:lnTo>
                      <a:pt x="589" y="2800"/>
                    </a:lnTo>
                    <a:lnTo>
                      <a:pt x="753" y="2776"/>
                    </a:lnTo>
                    <a:lnTo>
                      <a:pt x="989" y="2776"/>
                    </a:lnTo>
                    <a:lnTo>
                      <a:pt x="989" y="2776"/>
                    </a:lnTo>
                    <a:lnTo>
                      <a:pt x="918" y="2517"/>
                    </a:lnTo>
                    <a:lnTo>
                      <a:pt x="894" y="2259"/>
                    </a:lnTo>
                    <a:lnTo>
                      <a:pt x="894" y="2259"/>
                    </a:lnTo>
                    <a:lnTo>
                      <a:pt x="918" y="2094"/>
                    </a:lnTo>
                    <a:lnTo>
                      <a:pt x="942" y="1929"/>
                    </a:lnTo>
                    <a:lnTo>
                      <a:pt x="989" y="1765"/>
                    </a:lnTo>
                    <a:lnTo>
                      <a:pt x="1036" y="1623"/>
                    </a:lnTo>
                    <a:lnTo>
                      <a:pt x="1106" y="1459"/>
                    </a:lnTo>
                    <a:lnTo>
                      <a:pt x="1200" y="1341"/>
                    </a:lnTo>
                    <a:lnTo>
                      <a:pt x="1294" y="1200"/>
                    </a:lnTo>
                    <a:lnTo>
                      <a:pt x="1388" y="1082"/>
                    </a:lnTo>
                    <a:lnTo>
                      <a:pt x="1506" y="965"/>
                    </a:lnTo>
                    <a:lnTo>
                      <a:pt x="1647" y="871"/>
                    </a:lnTo>
                    <a:lnTo>
                      <a:pt x="1788" y="800"/>
                    </a:lnTo>
                    <a:lnTo>
                      <a:pt x="1930" y="730"/>
                    </a:lnTo>
                    <a:lnTo>
                      <a:pt x="2094" y="659"/>
                    </a:lnTo>
                    <a:lnTo>
                      <a:pt x="2235" y="635"/>
                    </a:lnTo>
                    <a:lnTo>
                      <a:pt x="2400" y="588"/>
                    </a:lnTo>
                    <a:lnTo>
                      <a:pt x="2588" y="588"/>
                    </a:lnTo>
                    <a:lnTo>
                      <a:pt x="2588" y="588"/>
                    </a:lnTo>
                    <a:lnTo>
                      <a:pt x="2871" y="612"/>
                    </a:lnTo>
                    <a:lnTo>
                      <a:pt x="3153" y="682"/>
                    </a:lnTo>
                    <a:lnTo>
                      <a:pt x="3412" y="800"/>
                    </a:lnTo>
                    <a:lnTo>
                      <a:pt x="3623" y="965"/>
                    </a:lnTo>
                    <a:lnTo>
                      <a:pt x="3623" y="965"/>
                    </a:lnTo>
                    <a:lnTo>
                      <a:pt x="3764" y="753"/>
                    </a:lnTo>
                    <a:lnTo>
                      <a:pt x="3929" y="565"/>
                    </a:lnTo>
                    <a:lnTo>
                      <a:pt x="4117" y="400"/>
                    </a:lnTo>
                    <a:lnTo>
                      <a:pt x="4329" y="259"/>
                    </a:lnTo>
                    <a:lnTo>
                      <a:pt x="4541" y="165"/>
                    </a:lnTo>
                    <a:lnTo>
                      <a:pt x="4800" y="71"/>
                    </a:lnTo>
                    <a:lnTo>
                      <a:pt x="5035" y="24"/>
                    </a:lnTo>
                    <a:lnTo>
                      <a:pt x="529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4"/>
              <p:cNvSpPr/>
              <p:nvPr/>
            </p:nvSpPr>
            <p:spPr>
              <a:xfrm>
                <a:off x="4059920" y="3058851"/>
                <a:ext cx="326222" cy="196705"/>
              </a:xfrm>
              <a:custGeom>
                <a:avLst/>
                <a:gdLst/>
                <a:ahLst/>
                <a:cxnLst/>
                <a:rect l="l" t="t" r="r" b="b"/>
                <a:pathLst>
                  <a:path w="9599" h="5788" extrusionOk="0">
                    <a:moveTo>
                      <a:pt x="6047" y="753"/>
                    </a:moveTo>
                    <a:lnTo>
                      <a:pt x="6258" y="777"/>
                    </a:lnTo>
                    <a:lnTo>
                      <a:pt x="6446" y="800"/>
                    </a:lnTo>
                    <a:lnTo>
                      <a:pt x="6635" y="847"/>
                    </a:lnTo>
                    <a:lnTo>
                      <a:pt x="6823" y="918"/>
                    </a:lnTo>
                    <a:lnTo>
                      <a:pt x="6988" y="989"/>
                    </a:lnTo>
                    <a:lnTo>
                      <a:pt x="7152" y="1083"/>
                    </a:lnTo>
                    <a:lnTo>
                      <a:pt x="7293" y="1200"/>
                    </a:lnTo>
                    <a:lnTo>
                      <a:pt x="7434" y="1318"/>
                    </a:lnTo>
                    <a:lnTo>
                      <a:pt x="7552" y="1459"/>
                    </a:lnTo>
                    <a:lnTo>
                      <a:pt x="7670" y="1624"/>
                    </a:lnTo>
                    <a:lnTo>
                      <a:pt x="7764" y="1788"/>
                    </a:lnTo>
                    <a:lnTo>
                      <a:pt x="7858" y="1953"/>
                    </a:lnTo>
                    <a:lnTo>
                      <a:pt x="7905" y="2118"/>
                    </a:lnTo>
                    <a:lnTo>
                      <a:pt x="7976" y="2306"/>
                    </a:lnTo>
                    <a:lnTo>
                      <a:pt x="7999" y="2494"/>
                    </a:lnTo>
                    <a:lnTo>
                      <a:pt x="7999" y="2706"/>
                    </a:lnTo>
                    <a:lnTo>
                      <a:pt x="7999" y="2918"/>
                    </a:lnTo>
                    <a:lnTo>
                      <a:pt x="7952" y="3129"/>
                    </a:lnTo>
                    <a:lnTo>
                      <a:pt x="7905" y="3341"/>
                    </a:lnTo>
                    <a:lnTo>
                      <a:pt x="7811" y="3529"/>
                    </a:lnTo>
                    <a:lnTo>
                      <a:pt x="8093" y="3529"/>
                    </a:lnTo>
                    <a:lnTo>
                      <a:pt x="8234" y="3553"/>
                    </a:lnTo>
                    <a:lnTo>
                      <a:pt x="8375" y="3600"/>
                    </a:lnTo>
                    <a:lnTo>
                      <a:pt x="8493" y="3647"/>
                    </a:lnTo>
                    <a:lnTo>
                      <a:pt x="8611" y="3741"/>
                    </a:lnTo>
                    <a:lnTo>
                      <a:pt x="8705" y="3858"/>
                    </a:lnTo>
                    <a:lnTo>
                      <a:pt x="8775" y="3976"/>
                    </a:lnTo>
                    <a:lnTo>
                      <a:pt x="8822" y="4117"/>
                    </a:lnTo>
                    <a:lnTo>
                      <a:pt x="8822" y="4282"/>
                    </a:lnTo>
                    <a:lnTo>
                      <a:pt x="8822" y="4423"/>
                    </a:lnTo>
                    <a:lnTo>
                      <a:pt x="8775" y="4564"/>
                    </a:lnTo>
                    <a:lnTo>
                      <a:pt x="8705" y="4682"/>
                    </a:lnTo>
                    <a:lnTo>
                      <a:pt x="8611" y="4799"/>
                    </a:lnTo>
                    <a:lnTo>
                      <a:pt x="8493" y="4894"/>
                    </a:lnTo>
                    <a:lnTo>
                      <a:pt x="8375" y="4964"/>
                    </a:lnTo>
                    <a:lnTo>
                      <a:pt x="8234" y="4988"/>
                    </a:lnTo>
                    <a:lnTo>
                      <a:pt x="8093" y="5011"/>
                    </a:lnTo>
                    <a:lnTo>
                      <a:pt x="1506" y="5011"/>
                    </a:lnTo>
                    <a:lnTo>
                      <a:pt x="1342" y="4988"/>
                    </a:lnTo>
                    <a:lnTo>
                      <a:pt x="1224" y="4964"/>
                    </a:lnTo>
                    <a:lnTo>
                      <a:pt x="1083" y="4894"/>
                    </a:lnTo>
                    <a:lnTo>
                      <a:pt x="989" y="4799"/>
                    </a:lnTo>
                    <a:lnTo>
                      <a:pt x="895" y="4682"/>
                    </a:lnTo>
                    <a:lnTo>
                      <a:pt x="824" y="4564"/>
                    </a:lnTo>
                    <a:lnTo>
                      <a:pt x="777" y="4423"/>
                    </a:lnTo>
                    <a:lnTo>
                      <a:pt x="754" y="4282"/>
                    </a:lnTo>
                    <a:lnTo>
                      <a:pt x="777" y="4117"/>
                    </a:lnTo>
                    <a:lnTo>
                      <a:pt x="824" y="3976"/>
                    </a:lnTo>
                    <a:lnTo>
                      <a:pt x="895" y="3858"/>
                    </a:lnTo>
                    <a:lnTo>
                      <a:pt x="989" y="3741"/>
                    </a:lnTo>
                    <a:lnTo>
                      <a:pt x="1083" y="3647"/>
                    </a:lnTo>
                    <a:lnTo>
                      <a:pt x="1224" y="3600"/>
                    </a:lnTo>
                    <a:lnTo>
                      <a:pt x="1342" y="3553"/>
                    </a:lnTo>
                    <a:lnTo>
                      <a:pt x="1506" y="3529"/>
                    </a:lnTo>
                    <a:lnTo>
                      <a:pt x="1742" y="3529"/>
                    </a:lnTo>
                    <a:lnTo>
                      <a:pt x="1671" y="3270"/>
                    </a:lnTo>
                    <a:lnTo>
                      <a:pt x="1647" y="3012"/>
                    </a:lnTo>
                    <a:lnTo>
                      <a:pt x="1671" y="2847"/>
                    </a:lnTo>
                    <a:lnTo>
                      <a:pt x="1695" y="2682"/>
                    </a:lnTo>
                    <a:lnTo>
                      <a:pt x="1742" y="2518"/>
                    </a:lnTo>
                    <a:lnTo>
                      <a:pt x="1789" y="2376"/>
                    </a:lnTo>
                    <a:lnTo>
                      <a:pt x="1859" y="2212"/>
                    </a:lnTo>
                    <a:lnTo>
                      <a:pt x="1953" y="2094"/>
                    </a:lnTo>
                    <a:lnTo>
                      <a:pt x="2047" y="1953"/>
                    </a:lnTo>
                    <a:lnTo>
                      <a:pt x="2141" y="1835"/>
                    </a:lnTo>
                    <a:lnTo>
                      <a:pt x="2259" y="1718"/>
                    </a:lnTo>
                    <a:lnTo>
                      <a:pt x="2400" y="1624"/>
                    </a:lnTo>
                    <a:lnTo>
                      <a:pt x="2541" y="1553"/>
                    </a:lnTo>
                    <a:lnTo>
                      <a:pt x="2683" y="1483"/>
                    </a:lnTo>
                    <a:lnTo>
                      <a:pt x="2847" y="1412"/>
                    </a:lnTo>
                    <a:lnTo>
                      <a:pt x="2988" y="1388"/>
                    </a:lnTo>
                    <a:lnTo>
                      <a:pt x="3153" y="1341"/>
                    </a:lnTo>
                    <a:lnTo>
                      <a:pt x="3341" y="1341"/>
                    </a:lnTo>
                    <a:lnTo>
                      <a:pt x="3624" y="1365"/>
                    </a:lnTo>
                    <a:lnTo>
                      <a:pt x="3906" y="1435"/>
                    </a:lnTo>
                    <a:lnTo>
                      <a:pt x="4165" y="1553"/>
                    </a:lnTo>
                    <a:lnTo>
                      <a:pt x="4376" y="1718"/>
                    </a:lnTo>
                    <a:lnTo>
                      <a:pt x="4517" y="1506"/>
                    </a:lnTo>
                    <a:lnTo>
                      <a:pt x="4682" y="1318"/>
                    </a:lnTo>
                    <a:lnTo>
                      <a:pt x="4870" y="1153"/>
                    </a:lnTo>
                    <a:lnTo>
                      <a:pt x="5082" y="1012"/>
                    </a:lnTo>
                    <a:lnTo>
                      <a:pt x="5294" y="918"/>
                    </a:lnTo>
                    <a:lnTo>
                      <a:pt x="5553" y="824"/>
                    </a:lnTo>
                    <a:lnTo>
                      <a:pt x="5788" y="777"/>
                    </a:lnTo>
                    <a:lnTo>
                      <a:pt x="6047" y="753"/>
                    </a:lnTo>
                    <a:close/>
                    <a:moveTo>
                      <a:pt x="5788" y="0"/>
                    </a:moveTo>
                    <a:lnTo>
                      <a:pt x="5553" y="48"/>
                    </a:lnTo>
                    <a:lnTo>
                      <a:pt x="5294" y="118"/>
                    </a:lnTo>
                    <a:lnTo>
                      <a:pt x="5059" y="189"/>
                    </a:lnTo>
                    <a:lnTo>
                      <a:pt x="4823" y="306"/>
                    </a:lnTo>
                    <a:lnTo>
                      <a:pt x="4588" y="424"/>
                    </a:lnTo>
                    <a:lnTo>
                      <a:pt x="4400" y="565"/>
                    </a:lnTo>
                    <a:lnTo>
                      <a:pt x="4188" y="730"/>
                    </a:lnTo>
                    <a:lnTo>
                      <a:pt x="3976" y="683"/>
                    </a:lnTo>
                    <a:lnTo>
                      <a:pt x="3765" y="612"/>
                    </a:lnTo>
                    <a:lnTo>
                      <a:pt x="3553" y="589"/>
                    </a:lnTo>
                    <a:lnTo>
                      <a:pt x="3082" y="589"/>
                    </a:lnTo>
                    <a:lnTo>
                      <a:pt x="2847" y="636"/>
                    </a:lnTo>
                    <a:lnTo>
                      <a:pt x="2636" y="683"/>
                    </a:lnTo>
                    <a:lnTo>
                      <a:pt x="2424" y="753"/>
                    </a:lnTo>
                    <a:lnTo>
                      <a:pt x="2212" y="871"/>
                    </a:lnTo>
                    <a:lnTo>
                      <a:pt x="2000" y="965"/>
                    </a:lnTo>
                    <a:lnTo>
                      <a:pt x="1836" y="1106"/>
                    </a:lnTo>
                    <a:lnTo>
                      <a:pt x="1647" y="1247"/>
                    </a:lnTo>
                    <a:lnTo>
                      <a:pt x="1506" y="1412"/>
                    </a:lnTo>
                    <a:lnTo>
                      <a:pt x="1365" y="1600"/>
                    </a:lnTo>
                    <a:lnTo>
                      <a:pt x="1224" y="1788"/>
                    </a:lnTo>
                    <a:lnTo>
                      <a:pt x="1130" y="2000"/>
                    </a:lnTo>
                    <a:lnTo>
                      <a:pt x="1036" y="2212"/>
                    </a:lnTo>
                    <a:lnTo>
                      <a:pt x="965" y="2423"/>
                    </a:lnTo>
                    <a:lnTo>
                      <a:pt x="918" y="2659"/>
                    </a:lnTo>
                    <a:lnTo>
                      <a:pt x="895" y="2894"/>
                    </a:lnTo>
                    <a:lnTo>
                      <a:pt x="707" y="2988"/>
                    </a:lnTo>
                    <a:lnTo>
                      <a:pt x="542" y="3129"/>
                    </a:lnTo>
                    <a:lnTo>
                      <a:pt x="377" y="3270"/>
                    </a:lnTo>
                    <a:lnTo>
                      <a:pt x="260" y="3435"/>
                    </a:lnTo>
                    <a:lnTo>
                      <a:pt x="142" y="3623"/>
                    </a:lnTo>
                    <a:lnTo>
                      <a:pt x="71" y="3835"/>
                    </a:lnTo>
                    <a:lnTo>
                      <a:pt x="24" y="4047"/>
                    </a:lnTo>
                    <a:lnTo>
                      <a:pt x="1" y="4282"/>
                    </a:lnTo>
                    <a:lnTo>
                      <a:pt x="1" y="4423"/>
                    </a:lnTo>
                    <a:lnTo>
                      <a:pt x="24" y="4564"/>
                    </a:lnTo>
                    <a:lnTo>
                      <a:pt x="71" y="4729"/>
                    </a:lnTo>
                    <a:lnTo>
                      <a:pt x="118" y="4846"/>
                    </a:lnTo>
                    <a:lnTo>
                      <a:pt x="189" y="4988"/>
                    </a:lnTo>
                    <a:lnTo>
                      <a:pt x="260" y="5105"/>
                    </a:lnTo>
                    <a:lnTo>
                      <a:pt x="448" y="5341"/>
                    </a:lnTo>
                    <a:lnTo>
                      <a:pt x="659" y="5529"/>
                    </a:lnTo>
                    <a:lnTo>
                      <a:pt x="777" y="5599"/>
                    </a:lnTo>
                    <a:lnTo>
                      <a:pt x="918" y="5646"/>
                    </a:lnTo>
                    <a:lnTo>
                      <a:pt x="1059" y="5717"/>
                    </a:lnTo>
                    <a:lnTo>
                      <a:pt x="1201" y="5740"/>
                    </a:lnTo>
                    <a:lnTo>
                      <a:pt x="1342" y="5764"/>
                    </a:lnTo>
                    <a:lnTo>
                      <a:pt x="1506" y="5787"/>
                    </a:lnTo>
                    <a:lnTo>
                      <a:pt x="8093" y="5787"/>
                    </a:lnTo>
                    <a:lnTo>
                      <a:pt x="8234" y="5764"/>
                    </a:lnTo>
                    <a:lnTo>
                      <a:pt x="8399" y="5740"/>
                    </a:lnTo>
                    <a:lnTo>
                      <a:pt x="8540" y="5717"/>
                    </a:lnTo>
                    <a:lnTo>
                      <a:pt x="8681" y="5646"/>
                    </a:lnTo>
                    <a:lnTo>
                      <a:pt x="8799" y="5599"/>
                    </a:lnTo>
                    <a:lnTo>
                      <a:pt x="8940" y="5529"/>
                    </a:lnTo>
                    <a:lnTo>
                      <a:pt x="9152" y="5341"/>
                    </a:lnTo>
                    <a:lnTo>
                      <a:pt x="9340" y="5105"/>
                    </a:lnTo>
                    <a:lnTo>
                      <a:pt x="9411" y="4988"/>
                    </a:lnTo>
                    <a:lnTo>
                      <a:pt x="9481" y="4846"/>
                    </a:lnTo>
                    <a:lnTo>
                      <a:pt x="9528" y="4729"/>
                    </a:lnTo>
                    <a:lnTo>
                      <a:pt x="9552" y="4564"/>
                    </a:lnTo>
                    <a:lnTo>
                      <a:pt x="9575" y="4423"/>
                    </a:lnTo>
                    <a:lnTo>
                      <a:pt x="9599" y="4282"/>
                    </a:lnTo>
                    <a:lnTo>
                      <a:pt x="9575" y="4047"/>
                    </a:lnTo>
                    <a:lnTo>
                      <a:pt x="9528" y="3858"/>
                    </a:lnTo>
                    <a:lnTo>
                      <a:pt x="9458" y="3647"/>
                    </a:lnTo>
                    <a:lnTo>
                      <a:pt x="9363" y="3459"/>
                    </a:lnTo>
                    <a:lnTo>
                      <a:pt x="9246" y="3294"/>
                    </a:lnTo>
                    <a:lnTo>
                      <a:pt x="9105" y="3153"/>
                    </a:lnTo>
                    <a:lnTo>
                      <a:pt x="8940" y="3035"/>
                    </a:lnTo>
                    <a:lnTo>
                      <a:pt x="8752" y="2918"/>
                    </a:lnTo>
                    <a:lnTo>
                      <a:pt x="8775" y="2706"/>
                    </a:lnTo>
                    <a:lnTo>
                      <a:pt x="8752" y="2423"/>
                    </a:lnTo>
                    <a:lnTo>
                      <a:pt x="8705" y="2165"/>
                    </a:lnTo>
                    <a:lnTo>
                      <a:pt x="8634" y="1906"/>
                    </a:lnTo>
                    <a:lnTo>
                      <a:pt x="8564" y="1647"/>
                    </a:lnTo>
                    <a:lnTo>
                      <a:pt x="8446" y="1412"/>
                    </a:lnTo>
                    <a:lnTo>
                      <a:pt x="8305" y="1200"/>
                    </a:lnTo>
                    <a:lnTo>
                      <a:pt x="8140" y="989"/>
                    </a:lnTo>
                    <a:lnTo>
                      <a:pt x="7976" y="800"/>
                    </a:lnTo>
                    <a:lnTo>
                      <a:pt x="7787" y="612"/>
                    </a:lnTo>
                    <a:lnTo>
                      <a:pt x="7576" y="447"/>
                    </a:lnTo>
                    <a:lnTo>
                      <a:pt x="7340" y="330"/>
                    </a:lnTo>
                    <a:lnTo>
                      <a:pt x="7105" y="212"/>
                    </a:lnTo>
                    <a:lnTo>
                      <a:pt x="6870" y="118"/>
                    </a:lnTo>
                    <a:lnTo>
                      <a:pt x="6611" y="48"/>
                    </a:lnTo>
                    <a:lnTo>
                      <a:pt x="6329" y="0"/>
                    </a:ln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978;p44"/>
            <p:cNvGrpSpPr/>
            <p:nvPr/>
          </p:nvGrpSpPr>
          <p:grpSpPr>
            <a:xfrm>
              <a:off x="5508516" y="1879319"/>
              <a:ext cx="253719" cy="49552"/>
              <a:chOff x="4985146" y="2102805"/>
              <a:chExt cx="459552" cy="89752"/>
            </a:xfrm>
          </p:grpSpPr>
          <p:sp>
            <p:nvSpPr>
              <p:cNvPr id="979" name="Google Shape;979;p44"/>
              <p:cNvSpPr/>
              <p:nvPr/>
            </p:nvSpPr>
            <p:spPr>
              <a:xfrm>
                <a:off x="4985146" y="2102805"/>
                <a:ext cx="261107" cy="89752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1553" extrusionOk="0">
                    <a:moveTo>
                      <a:pt x="800" y="0"/>
                    </a:moveTo>
                    <a:lnTo>
                      <a:pt x="636" y="24"/>
                    </a:lnTo>
                    <a:lnTo>
                      <a:pt x="495" y="47"/>
                    </a:lnTo>
                    <a:lnTo>
                      <a:pt x="353" y="118"/>
                    </a:lnTo>
                    <a:lnTo>
                      <a:pt x="236" y="235"/>
                    </a:lnTo>
                    <a:lnTo>
                      <a:pt x="165" y="329"/>
                    </a:lnTo>
                    <a:lnTo>
                      <a:pt x="95" y="424"/>
                    </a:lnTo>
                    <a:lnTo>
                      <a:pt x="24" y="588"/>
                    </a:lnTo>
                    <a:lnTo>
                      <a:pt x="1" y="776"/>
                    </a:lnTo>
                    <a:lnTo>
                      <a:pt x="24" y="941"/>
                    </a:lnTo>
                    <a:lnTo>
                      <a:pt x="71" y="1082"/>
                    </a:lnTo>
                    <a:lnTo>
                      <a:pt x="142" y="1223"/>
                    </a:lnTo>
                    <a:lnTo>
                      <a:pt x="236" y="1341"/>
                    </a:lnTo>
                    <a:lnTo>
                      <a:pt x="353" y="1435"/>
                    </a:lnTo>
                    <a:lnTo>
                      <a:pt x="495" y="1506"/>
                    </a:lnTo>
                    <a:lnTo>
                      <a:pt x="636" y="1553"/>
                    </a:lnTo>
                    <a:lnTo>
                      <a:pt x="3882" y="1553"/>
                    </a:lnTo>
                    <a:lnTo>
                      <a:pt x="4047" y="1506"/>
                    </a:lnTo>
                    <a:lnTo>
                      <a:pt x="4164" y="1435"/>
                    </a:lnTo>
                    <a:lnTo>
                      <a:pt x="4282" y="1341"/>
                    </a:lnTo>
                    <a:lnTo>
                      <a:pt x="4376" y="1223"/>
                    </a:lnTo>
                    <a:lnTo>
                      <a:pt x="4447" y="1082"/>
                    </a:lnTo>
                    <a:lnTo>
                      <a:pt x="4494" y="941"/>
                    </a:lnTo>
                    <a:lnTo>
                      <a:pt x="4517" y="776"/>
                    </a:lnTo>
                    <a:lnTo>
                      <a:pt x="4494" y="588"/>
                    </a:lnTo>
                    <a:lnTo>
                      <a:pt x="4447" y="424"/>
                    </a:lnTo>
                    <a:lnTo>
                      <a:pt x="4376" y="329"/>
                    </a:lnTo>
                    <a:lnTo>
                      <a:pt x="4306" y="259"/>
                    </a:lnTo>
                    <a:lnTo>
                      <a:pt x="4235" y="188"/>
                    </a:lnTo>
                    <a:lnTo>
                      <a:pt x="4164" y="118"/>
                    </a:lnTo>
                    <a:lnTo>
                      <a:pt x="4047" y="71"/>
                    </a:lnTo>
                    <a:lnTo>
                      <a:pt x="3953" y="24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rgbClr val="E4ECF2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4"/>
              <p:cNvSpPr/>
              <p:nvPr/>
            </p:nvSpPr>
            <p:spPr>
              <a:xfrm>
                <a:off x="4990579" y="2102805"/>
                <a:ext cx="251571" cy="50337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871" extrusionOk="0">
                    <a:moveTo>
                      <a:pt x="706" y="0"/>
                    </a:moveTo>
                    <a:lnTo>
                      <a:pt x="542" y="24"/>
                    </a:lnTo>
                    <a:lnTo>
                      <a:pt x="401" y="47"/>
                    </a:lnTo>
                    <a:lnTo>
                      <a:pt x="259" y="118"/>
                    </a:lnTo>
                    <a:lnTo>
                      <a:pt x="142" y="235"/>
                    </a:lnTo>
                    <a:lnTo>
                      <a:pt x="71" y="329"/>
                    </a:lnTo>
                    <a:lnTo>
                      <a:pt x="1" y="424"/>
                    </a:lnTo>
                    <a:lnTo>
                      <a:pt x="48" y="518"/>
                    </a:lnTo>
                    <a:lnTo>
                      <a:pt x="118" y="612"/>
                    </a:lnTo>
                    <a:lnTo>
                      <a:pt x="189" y="682"/>
                    </a:lnTo>
                    <a:lnTo>
                      <a:pt x="283" y="753"/>
                    </a:lnTo>
                    <a:lnTo>
                      <a:pt x="377" y="800"/>
                    </a:lnTo>
                    <a:lnTo>
                      <a:pt x="471" y="847"/>
                    </a:lnTo>
                    <a:lnTo>
                      <a:pt x="589" y="870"/>
                    </a:lnTo>
                    <a:lnTo>
                      <a:pt x="3647" y="870"/>
                    </a:lnTo>
                    <a:lnTo>
                      <a:pt x="3788" y="847"/>
                    </a:lnTo>
                    <a:lnTo>
                      <a:pt x="3953" y="800"/>
                    </a:lnTo>
                    <a:lnTo>
                      <a:pt x="4070" y="729"/>
                    </a:lnTo>
                    <a:lnTo>
                      <a:pt x="4188" y="635"/>
                    </a:lnTo>
                    <a:lnTo>
                      <a:pt x="4282" y="541"/>
                    </a:lnTo>
                    <a:lnTo>
                      <a:pt x="4353" y="424"/>
                    </a:lnTo>
                    <a:lnTo>
                      <a:pt x="4282" y="329"/>
                    </a:lnTo>
                    <a:lnTo>
                      <a:pt x="4212" y="259"/>
                    </a:lnTo>
                    <a:lnTo>
                      <a:pt x="4141" y="188"/>
                    </a:lnTo>
                    <a:lnTo>
                      <a:pt x="4070" y="118"/>
                    </a:lnTo>
                    <a:lnTo>
                      <a:pt x="3953" y="71"/>
                    </a:lnTo>
                    <a:lnTo>
                      <a:pt x="3859" y="24"/>
                    </a:lnTo>
                    <a:lnTo>
                      <a:pt x="37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4"/>
              <p:cNvSpPr/>
              <p:nvPr/>
            </p:nvSpPr>
            <p:spPr>
              <a:xfrm>
                <a:off x="4985146" y="2102805"/>
                <a:ext cx="261107" cy="89752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1553" fill="none" extrusionOk="0">
                    <a:moveTo>
                      <a:pt x="3741" y="0"/>
                    </a:moveTo>
                    <a:lnTo>
                      <a:pt x="3741" y="0"/>
                    </a:lnTo>
                    <a:lnTo>
                      <a:pt x="3835" y="0"/>
                    </a:lnTo>
                    <a:lnTo>
                      <a:pt x="3953" y="24"/>
                    </a:lnTo>
                    <a:lnTo>
                      <a:pt x="4047" y="71"/>
                    </a:lnTo>
                    <a:lnTo>
                      <a:pt x="4164" y="118"/>
                    </a:lnTo>
                    <a:lnTo>
                      <a:pt x="4235" y="188"/>
                    </a:lnTo>
                    <a:lnTo>
                      <a:pt x="4306" y="259"/>
                    </a:lnTo>
                    <a:lnTo>
                      <a:pt x="4376" y="329"/>
                    </a:lnTo>
                    <a:lnTo>
                      <a:pt x="4447" y="424"/>
                    </a:lnTo>
                    <a:lnTo>
                      <a:pt x="4447" y="424"/>
                    </a:lnTo>
                    <a:lnTo>
                      <a:pt x="4494" y="588"/>
                    </a:lnTo>
                    <a:lnTo>
                      <a:pt x="4517" y="776"/>
                    </a:lnTo>
                    <a:lnTo>
                      <a:pt x="4517" y="776"/>
                    </a:lnTo>
                    <a:lnTo>
                      <a:pt x="4494" y="941"/>
                    </a:lnTo>
                    <a:lnTo>
                      <a:pt x="4447" y="1082"/>
                    </a:lnTo>
                    <a:lnTo>
                      <a:pt x="4376" y="1223"/>
                    </a:lnTo>
                    <a:lnTo>
                      <a:pt x="4282" y="1341"/>
                    </a:lnTo>
                    <a:lnTo>
                      <a:pt x="4282" y="1341"/>
                    </a:lnTo>
                    <a:lnTo>
                      <a:pt x="4164" y="1435"/>
                    </a:lnTo>
                    <a:lnTo>
                      <a:pt x="4047" y="1506"/>
                    </a:lnTo>
                    <a:lnTo>
                      <a:pt x="3882" y="1553"/>
                    </a:lnTo>
                    <a:lnTo>
                      <a:pt x="3741" y="1553"/>
                    </a:lnTo>
                    <a:lnTo>
                      <a:pt x="800" y="1553"/>
                    </a:lnTo>
                    <a:lnTo>
                      <a:pt x="800" y="1553"/>
                    </a:lnTo>
                    <a:lnTo>
                      <a:pt x="636" y="1553"/>
                    </a:lnTo>
                    <a:lnTo>
                      <a:pt x="495" y="1506"/>
                    </a:lnTo>
                    <a:lnTo>
                      <a:pt x="353" y="1435"/>
                    </a:lnTo>
                    <a:lnTo>
                      <a:pt x="236" y="1341"/>
                    </a:lnTo>
                    <a:lnTo>
                      <a:pt x="142" y="1223"/>
                    </a:lnTo>
                    <a:lnTo>
                      <a:pt x="71" y="1082"/>
                    </a:lnTo>
                    <a:lnTo>
                      <a:pt x="24" y="941"/>
                    </a:lnTo>
                    <a:lnTo>
                      <a:pt x="1" y="776"/>
                    </a:lnTo>
                    <a:lnTo>
                      <a:pt x="1" y="776"/>
                    </a:lnTo>
                    <a:lnTo>
                      <a:pt x="24" y="588"/>
                    </a:lnTo>
                    <a:lnTo>
                      <a:pt x="95" y="424"/>
                    </a:lnTo>
                    <a:lnTo>
                      <a:pt x="95" y="424"/>
                    </a:lnTo>
                    <a:lnTo>
                      <a:pt x="165" y="329"/>
                    </a:lnTo>
                    <a:lnTo>
                      <a:pt x="236" y="235"/>
                    </a:lnTo>
                    <a:lnTo>
                      <a:pt x="236" y="235"/>
                    </a:lnTo>
                    <a:lnTo>
                      <a:pt x="353" y="118"/>
                    </a:lnTo>
                    <a:lnTo>
                      <a:pt x="495" y="47"/>
                    </a:lnTo>
                    <a:lnTo>
                      <a:pt x="636" y="24"/>
                    </a:lnTo>
                    <a:lnTo>
                      <a:pt x="800" y="0"/>
                    </a:lnTo>
                    <a:lnTo>
                      <a:pt x="3741" y="0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4"/>
              <p:cNvSpPr/>
              <p:nvPr/>
            </p:nvSpPr>
            <p:spPr>
              <a:xfrm>
                <a:off x="5325010" y="2102805"/>
                <a:ext cx="119688" cy="89752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553" extrusionOk="0">
                    <a:moveTo>
                      <a:pt x="800" y="0"/>
                    </a:moveTo>
                    <a:lnTo>
                      <a:pt x="636" y="24"/>
                    </a:lnTo>
                    <a:lnTo>
                      <a:pt x="495" y="47"/>
                    </a:lnTo>
                    <a:lnTo>
                      <a:pt x="354" y="118"/>
                    </a:lnTo>
                    <a:lnTo>
                      <a:pt x="236" y="235"/>
                    </a:lnTo>
                    <a:lnTo>
                      <a:pt x="165" y="329"/>
                    </a:lnTo>
                    <a:lnTo>
                      <a:pt x="95" y="424"/>
                    </a:lnTo>
                    <a:lnTo>
                      <a:pt x="24" y="588"/>
                    </a:lnTo>
                    <a:lnTo>
                      <a:pt x="1" y="776"/>
                    </a:lnTo>
                    <a:lnTo>
                      <a:pt x="24" y="941"/>
                    </a:lnTo>
                    <a:lnTo>
                      <a:pt x="71" y="1082"/>
                    </a:lnTo>
                    <a:lnTo>
                      <a:pt x="142" y="1223"/>
                    </a:lnTo>
                    <a:lnTo>
                      <a:pt x="236" y="1341"/>
                    </a:lnTo>
                    <a:lnTo>
                      <a:pt x="354" y="1435"/>
                    </a:lnTo>
                    <a:lnTo>
                      <a:pt x="495" y="1506"/>
                    </a:lnTo>
                    <a:lnTo>
                      <a:pt x="636" y="1553"/>
                    </a:lnTo>
                    <a:lnTo>
                      <a:pt x="1436" y="1553"/>
                    </a:lnTo>
                    <a:lnTo>
                      <a:pt x="1577" y="1506"/>
                    </a:lnTo>
                    <a:lnTo>
                      <a:pt x="1718" y="1435"/>
                    </a:lnTo>
                    <a:lnTo>
                      <a:pt x="1836" y="1341"/>
                    </a:lnTo>
                    <a:lnTo>
                      <a:pt x="1930" y="1223"/>
                    </a:lnTo>
                    <a:lnTo>
                      <a:pt x="2000" y="1082"/>
                    </a:lnTo>
                    <a:lnTo>
                      <a:pt x="2047" y="941"/>
                    </a:lnTo>
                    <a:lnTo>
                      <a:pt x="2071" y="776"/>
                    </a:lnTo>
                    <a:lnTo>
                      <a:pt x="2047" y="588"/>
                    </a:lnTo>
                    <a:lnTo>
                      <a:pt x="1977" y="424"/>
                    </a:lnTo>
                    <a:lnTo>
                      <a:pt x="1930" y="329"/>
                    </a:lnTo>
                    <a:lnTo>
                      <a:pt x="1859" y="259"/>
                    </a:lnTo>
                    <a:lnTo>
                      <a:pt x="1789" y="188"/>
                    </a:lnTo>
                    <a:lnTo>
                      <a:pt x="1694" y="118"/>
                    </a:lnTo>
                    <a:lnTo>
                      <a:pt x="1600" y="71"/>
                    </a:lnTo>
                    <a:lnTo>
                      <a:pt x="1506" y="24"/>
                    </a:lnTo>
                    <a:lnTo>
                      <a:pt x="1389" y="0"/>
                    </a:lnTo>
                    <a:close/>
                  </a:path>
                </a:pathLst>
              </a:custGeom>
              <a:solidFill>
                <a:srgbClr val="E4ECF2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4"/>
              <p:cNvSpPr/>
              <p:nvPr/>
            </p:nvSpPr>
            <p:spPr>
              <a:xfrm>
                <a:off x="5330442" y="2102805"/>
                <a:ext cx="108823" cy="5033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871" extrusionOk="0">
                    <a:moveTo>
                      <a:pt x="706" y="0"/>
                    </a:moveTo>
                    <a:lnTo>
                      <a:pt x="542" y="24"/>
                    </a:lnTo>
                    <a:lnTo>
                      <a:pt x="401" y="47"/>
                    </a:lnTo>
                    <a:lnTo>
                      <a:pt x="260" y="118"/>
                    </a:lnTo>
                    <a:lnTo>
                      <a:pt x="142" y="235"/>
                    </a:lnTo>
                    <a:lnTo>
                      <a:pt x="71" y="329"/>
                    </a:lnTo>
                    <a:lnTo>
                      <a:pt x="1" y="424"/>
                    </a:lnTo>
                    <a:lnTo>
                      <a:pt x="48" y="518"/>
                    </a:lnTo>
                    <a:lnTo>
                      <a:pt x="118" y="612"/>
                    </a:lnTo>
                    <a:lnTo>
                      <a:pt x="189" y="682"/>
                    </a:lnTo>
                    <a:lnTo>
                      <a:pt x="283" y="753"/>
                    </a:lnTo>
                    <a:lnTo>
                      <a:pt x="377" y="800"/>
                    </a:lnTo>
                    <a:lnTo>
                      <a:pt x="471" y="847"/>
                    </a:lnTo>
                    <a:lnTo>
                      <a:pt x="589" y="870"/>
                    </a:lnTo>
                    <a:lnTo>
                      <a:pt x="1177" y="870"/>
                    </a:lnTo>
                    <a:lnTo>
                      <a:pt x="1342" y="847"/>
                    </a:lnTo>
                    <a:lnTo>
                      <a:pt x="1483" y="800"/>
                    </a:lnTo>
                    <a:lnTo>
                      <a:pt x="1624" y="729"/>
                    </a:lnTo>
                    <a:lnTo>
                      <a:pt x="1742" y="635"/>
                    </a:lnTo>
                    <a:lnTo>
                      <a:pt x="1812" y="541"/>
                    </a:lnTo>
                    <a:lnTo>
                      <a:pt x="1883" y="424"/>
                    </a:lnTo>
                    <a:lnTo>
                      <a:pt x="1836" y="329"/>
                    </a:lnTo>
                    <a:lnTo>
                      <a:pt x="1765" y="259"/>
                    </a:lnTo>
                    <a:lnTo>
                      <a:pt x="1695" y="188"/>
                    </a:lnTo>
                    <a:lnTo>
                      <a:pt x="1600" y="118"/>
                    </a:lnTo>
                    <a:lnTo>
                      <a:pt x="1506" y="71"/>
                    </a:lnTo>
                    <a:lnTo>
                      <a:pt x="1412" y="24"/>
                    </a:lnTo>
                    <a:lnTo>
                      <a:pt x="12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4"/>
              <p:cNvSpPr/>
              <p:nvPr/>
            </p:nvSpPr>
            <p:spPr>
              <a:xfrm>
                <a:off x="5325010" y="2102805"/>
                <a:ext cx="119688" cy="89752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553" fill="none" extrusionOk="0">
                    <a:moveTo>
                      <a:pt x="1271" y="0"/>
                    </a:moveTo>
                    <a:lnTo>
                      <a:pt x="1271" y="0"/>
                    </a:lnTo>
                    <a:lnTo>
                      <a:pt x="1389" y="0"/>
                    </a:lnTo>
                    <a:lnTo>
                      <a:pt x="1506" y="24"/>
                    </a:lnTo>
                    <a:lnTo>
                      <a:pt x="1600" y="71"/>
                    </a:lnTo>
                    <a:lnTo>
                      <a:pt x="1694" y="118"/>
                    </a:lnTo>
                    <a:lnTo>
                      <a:pt x="1789" y="188"/>
                    </a:lnTo>
                    <a:lnTo>
                      <a:pt x="1859" y="259"/>
                    </a:lnTo>
                    <a:lnTo>
                      <a:pt x="1930" y="329"/>
                    </a:lnTo>
                    <a:lnTo>
                      <a:pt x="1977" y="424"/>
                    </a:lnTo>
                    <a:lnTo>
                      <a:pt x="1977" y="424"/>
                    </a:lnTo>
                    <a:lnTo>
                      <a:pt x="2047" y="588"/>
                    </a:lnTo>
                    <a:lnTo>
                      <a:pt x="2071" y="776"/>
                    </a:lnTo>
                    <a:lnTo>
                      <a:pt x="2071" y="776"/>
                    </a:lnTo>
                    <a:lnTo>
                      <a:pt x="2047" y="941"/>
                    </a:lnTo>
                    <a:lnTo>
                      <a:pt x="2000" y="1082"/>
                    </a:lnTo>
                    <a:lnTo>
                      <a:pt x="1930" y="1223"/>
                    </a:lnTo>
                    <a:lnTo>
                      <a:pt x="1836" y="1341"/>
                    </a:lnTo>
                    <a:lnTo>
                      <a:pt x="1836" y="1341"/>
                    </a:lnTo>
                    <a:lnTo>
                      <a:pt x="1718" y="1435"/>
                    </a:lnTo>
                    <a:lnTo>
                      <a:pt x="1577" y="1506"/>
                    </a:lnTo>
                    <a:lnTo>
                      <a:pt x="1436" y="1553"/>
                    </a:lnTo>
                    <a:lnTo>
                      <a:pt x="1271" y="1553"/>
                    </a:lnTo>
                    <a:lnTo>
                      <a:pt x="800" y="1553"/>
                    </a:lnTo>
                    <a:lnTo>
                      <a:pt x="800" y="1553"/>
                    </a:lnTo>
                    <a:lnTo>
                      <a:pt x="636" y="1553"/>
                    </a:lnTo>
                    <a:lnTo>
                      <a:pt x="495" y="1506"/>
                    </a:lnTo>
                    <a:lnTo>
                      <a:pt x="354" y="1435"/>
                    </a:lnTo>
                    <a:lnTo>
                      <a:pt x="236" y="1341"/>
                    </a:lnTo>
                    <a:lnTo>
                      <a:pt x="142" y="1223"/>
                    </a:lnTo>
                    <a:lnTo>
                      <a:pt x="71" y="1082"/>
                    </a:lnTo>
                    <a:lnTo>
                      <a:pt x="24" y="941"/>
                    </a:lnTo>
                    <a:lnTo>
                      <a:pt x="1" y="776"/>
                    </a:lnTo>
                    <a:lnTo>
                      <a:pt x="1" y="776"/>
                    </a:lnTo>
                    <a:lnTo>
                      <a:pt x="24" y="588"/>
                    </a:lnTo>
                    <a:lnTo>
                      <a:pt x="95" y="424"/>
                    </a:lnTo>
                    <a:lnTo>
                      <a:pt x="95" y="424"/>
                    </a:lnTo>
                    <a:lnTo>
                      <a:pt x="165" y="329"/>
                    </a:lnTo>
                    <a:lnTo>
                      <a:pt x="236" y="235"/>
                    </a:lnTo>
                    <a:lnTo>
                      <a:pt x="236" y="235"/>
                    </a:lnTo>
                    <a:lnTo>
                      <a:pt x="354" y="118"/>
                    </a:lnTo>
                    <a:lnTo>
                      <a:pt x="495" y="47"/>
                    </a:lnTo>
                    <a:lnTo>
                      <a:pt x="636" y="24"/>
                    </a:lnTo>
                    <a:lnTo>
                      <a:pt x="800" y="0"/>
                    </a:lnTo>
                    <a:lnTo>
                      <a:pt x="1271" y="0"/>
                    </a:ln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5" name="Google Shape;985;p44"/>
            <p:cNvSpPr/>
            <p:nvPr/>
          </p:nvSpPr>
          <p:spPr>
            <a:xfrm>
              <a:off x="4334323" y="2088873"/>
              <a:ext cx="25592" cy="12008"/>
            </a:xfrm>
            <a:custGeom>
              <a:avLst/>
              <a:gdLst/>
              <a:ahLst/>
              <a:cxnLst/>
              <a:rect l="l" t="t" r="r" b="b"/>
              <a:pathLst>
                <a:path w="974" h="457" extrusionOk="0">
                  <a:moveTo>
                    <a:pt x="973" y="457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3994739" y="1727772"/>
              <a:ext cx="27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3980175" y="21518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3612760" y="1387588"/>
              <a:ext cx="1791951" cy="1500726"/>
            </a:xfrm>
            <a:custGeom>
              <a:avLst/>
              <a:gdLst/>
              <a:ahLst/>
              <a:cxnLst/>
              <a:rect l="l" t="t" r="r" b="b"/>
              <a:pathLst>
                <a:path w="67297" h="56360" extrusionOk="0">
                  <a:moveTo>
                    <a:pt x="43398" y="1"/>
                  </a:moveTo>
                  <a:cubicBezTo>
                    <a:pt x="40543" y="1"/>
                    <a:pt x="37671" y="623"/>
                    <a:pt x="34986" y="1895"/>
                  </a:cubicBezTo>
                  <a:cubicBezTo>
                    <a:pt x="33990" y="1748"/>
                    <a:pt x="33006" y="1677"/>
                    <a:pt x="32040" y="1677"/>
                  </a:cubicBezTo>
                  <a:cubicBezTo>
                    <a:pt x="19440" y="1677"/>
                    <a:pt x="9746" y="13751"/>
                    <a:pt x="13162" y="26455"/>
                  </a:cubicBezTo>
                  <a:cubicBezTo>
                    <a:pt x="3344" y="30163"/>
                    <a:pt x="1" y="42322"/>
                    <a:pt x="6536" y="50528"/>
                  </a:cubicBezTo>
                  <a:cubicBezTo>
                    <a:pt x="9648" y="54437"/>
                    <a:pt x="14139" y="56360"/>
                    <a:pt x="18616" y="56360"/>
                  </a:cubicBezTo>
                  <a:cubicBezTo>
                    <a:pt x="23541" y="56360"/>
                    <a:pt x="28450" y="54034"/>
                    <a:pt x="31490" y="49464"/>
                  </a:cubicBezTo>
                  <a:cubicBezTo>
                    <a:pt x="34029" y="48925"/>
                    <a:pt x="36130" y="48707"/>
                    <a:pt x="37908" y="48707"/>
                  </a:cubicBezTo>
                  <a:cubicBezTo>
                    <a:pt x="45435" y="48707"/>
                    <a:pt x="47171" y="52617"/>
                    <a:pt x="51786" y="52617"/>
                  </a:cubicBezTo>
                  <a:cubicBezTo>
                    <a:pt x="52163" y="52617"/>
                    <a:pt x="52560" y="52591"/>
                    <a:pt x="52980" y="52534"/>
                  </a:cubicBezTo>
                  <a:cubicBezTo>
                    <a:pt x="63771" y="51106"/>
                    <a:pt x="67297" y="44692"/>
                    <a:pt x="65838" y="33902"/>
                  </a:cubicBezTo>
                  <a:cubicBezTo>
                    <a:pt x="65412" y="30741"/>
                    <a:pt x="64196" y="27701"/>
                    <a:pt x="62342" y="25118"/>
                  </a:cubicBezTo>
                  <a:cubicBezTo>
                    <a:pt x="64470" y="17671"/>
                    <a:pt x="62038" y="9677"/>
                    <a:pt x="56141" y="4692"/>
                  </a:cubicBezTo>
                  <a:cubicBezTo>
                    <a:pt x="52509" y="1602"/>
                    <a:pt x="47977" y="1"/>
                    <a:pt x="43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3927566" y="1662195"/>
              <a:ext cx="1274765" cy="1274765"/>
            </a:xfrm>
            <a:custGeom>
              <a:avLst/>
              <a:gdLst/>
              <a:ahLst/>
              <a:cxnLst/>
              <a:rect l="l" t="t" r="r" b="b"/>
              <a:pathLst>
                <a:path w="47874" h="47874" fill="none" extrusionOk="0">
                  <a:moveTo>
                    <a:pt x="47874" y="23922"/>
                  </a:moveTo>
                  <a:cubicBezTo>
                    <a:pt x="47874" y="37144"/>
                    <a:pt x="37144" y="47874"/>
                    <a:pt x="23922" y="47874"/>
                  </a:cubicBezTo>
                  <a:cubicBezTo>
                    <a:pt x="10700" y="47874"/>
                    <a:pt x="0" y="37144"/>
                    <a:pt x="0" y="23922"/>
                  </a:cubicBezTo>
                  <a:cubicBezTo>
                    <a:pt x="0" y="10700"/>
                    <a:pt x="10700" y="1"/>
                    <a:pt x="23922" y="1"/>
                  </a:cubicBezTo>
                  <a:cubicBezTo>
                    <a:pt x="37144" y="1"/>
                    <a:pt x="47874" y="10700"/>
                    <a:pt x="47874" y="2392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4254512" y="1561048"/>
              <a:ext cx="615947" cy="547967"/>
            </a:xfrm>
            <a:custGeom>
              <a:avLst/>
              <a:gdLst/>
              <a:ahLst/>
              <a:cxnLst/>
              <a:rect l="l" t="t" r="r" b="b"/>
              <a:pathLst>
                <a:path w="23132" h="20579" extrusionOk="0">
                  <a:moveTo>
                    <a:pt x="4560" y="1"/>
                  </a:moveTo>
                  <a:cubicBezTo>
                    <a:pt x="2037" y="1"/>
                    <a:pt x="0" y="2037"/>
                    <a:pt x="0" y="4560"/>
                  </a:cubicBezTo>
                  <a:lnTo>
                    <a:pt x="0" y="16019"/>
                  </a:lnTo>
                  <a:cubicBezTo>
                    <a:pt x="0" y="18542"/>
                    <a:pt x="2037" y="20578"/>
                    <a:pt x="4560" y="20578"/>
                  </a:cubicBezTo>
                  <a:lnTo>
                    <a:pt x="18572" y="20578"/>
                  </a:lnTo>
                  <a:cubicBezTo>
                    <a:pt x="21095" y="20578"/>
                    <a:pt x="23131" y="18542"/>
                    <a:pt x="23131" y="16019"/>
                  </a:cubicBezTo>
                  <a:lnTo>
                    <a:pt x="23131" y="4560"/>
                  </a:lnTo>
                  <a:cubicBezTo>
                    <a:pt x="23131" y="2037"/>
                    <a:pt x="21095" y="1"/>
                    <a:pt x="18572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4235902" y="1921973"/>
              <a:ext cx="653971" cy="824787"/>
            </a:xfrm>
            <a:custGeom>
              <a:avLst/>
              <a:gdLst/>
              <a:ahLst/>
              <a:cxnLst/>
              <a:rect l="l" t="t" r="r" b="b"/>
              <a:pathLst>
                <a:path w="24560" h="30975" extrusionOk="0">
                  <a:moveTo>
                    <a:pt x="3192" y="1"/>
                  </a:moveTo>
                  <a:cubicBezTo>
                    <a:pt x="1429" y="1"/>
                    <a:pt x="0" y="1308"/>
                    <a:pt x="122" y="2858"/>
                  </a:cubicBezTo>
                  <a:lnTo>
                    <a:pt x="1672" y="28421"/>
                  </a:lnTo>
                  <a:cubicBezTo>
                    <a:pt x="1763" y="29849"/>
                    <a:pt x="3131" y="30974"/>
                    <a:pt x="4772" y="30974"/>
                  </a:cubicBezTo>
                  <a:lnTo>
                    <a:pt x="19089" y="30913"/>
                  </a:lnTo>
                  <a:cubicBezTo>
                    <a:pt x="20700" y="30913"/>
                    <a:pt x="22037" y="29819"/>
                    <a:pt x="22159" y="28421"/>
                  </a:cubicBezTo>
                  <a:lnTo>
                    <a:pt x="24438" y="2919"/>
                  </a:lnTo>
                  <a:cubicBezTo>
                    <a:pt x="24560" y="1338"/>
                    <a:pt x="23131" y="1"/>
                    <a:pt x="21338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4235902" y="1921973"/>
              <a:ext cx="653971" cy="824787"/>
            </a:xfrm>
            <a:custGeom>
              <a:avLst/>
              <a:gdLst/>
              <a:ahLst/>
              <a:cxnLst/>
              <a:rect l="l" t="t" r="r" b="b"/>
              <a:pathLst>
                <a:path w="24560" h="30975" fill="none" extrusionOk="0">
                  <a:moveTo>
                    <a:pt x="19089" y="30913"/>
                  </a:moveTo>
                  <a:lnTo>
                    <a:pt x="4772" y="30974"/>
                  </a:lnTo>
                  <a:cubicBezTo>
                    <a:pt x="3131" y="30974"/>
                    <a:pt x="1763" y="29849"/>
                    <a:pt x="1672" y="28421"/>
                  </a:cubicBezTo>
                  <a:lnTo>
                    <a:pt x="122" y="2858"/>
                  </a:lnTo>
                  <a:cubicBezTo>
                    <a:pt x="0" y="1308"/>
                    <a:pt x="1429" y="1"/>
                    <a:pt x="3192" y="1"/>
                  </a:cubicBezTo>
                  <a:lnTo>
                    <a:pt x="21338" y="1"/>
                  </a:lnTo>
                  <a:cubicBezTo>
                    <a:pt x="23131" y="1"/>
                    <a:pt x="24560" y="1338"/>
                    <a:pt x="24438" y="2919"/>
                  </a:cubicBezTo>
                  <a:lnTo>
                    <a:pt x="22159" y="28421"/>
                  </a:lnTo>
                  <a:cubicBezTo>
                    <a:pt x="22037" y="29819"/>
                    <a:pt x="20700" y="30913"/>
                    <a:pt x="19089" y="3091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4"/>
            <p:cNvSpPr/>
            <p:nvPr/>
          </p:nvSpPr>
          <p:spPr>
            <a:xfrm>
              <a:off x="4366174" y="2699551"/>
              <a:ext cx="225854" cy="27"/>
            </a:xfrm>
            <a:custGeom>
              <a:avLst/>
              <a:gdLst/>
              <a:ahLst/>
              <a:cxnLst/>
              <a:rect l="l" t="t" r="r" b="b"/>
              <a:pathLst>
                <a:path w="8482" h="1" fill="none" extrusionOk="0">
                  <a:moveTo>
                    <a:pt x="1" y="1"/>
                  </a:moveTo>
                  <a:lnTo>
                    <a:pt x="848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4"/>
            <p:cNvSpPr/>
            <p:nvPr/>
          </p:nvSpPr>
          <p:spPr>
            <a:xfrm>
              <a:off x="4615433" y="2689457"/>
              <a:ext cx="25139" cy="20233"/>
            </a:xfrm>
            <a:custGeom>
              <a:avLst/>
              <a:gdLst/>
              <a:ahLst/>
              <a:cxnLst/>
              <a:rect l="l" t="t" r="r" b="b"/>
              <a:pathLst>
                <a:path w="944" h="831" extrusionOk="0">
                  <a:moveTo>
                    <a:pt x="548" y="0"/>
                  </a:moveTo>
                  <a:cubicBezTo>
                    <a:pt x="183" y="0"/>
                    <a:pt x="1" y="456"/>
                    <a:pt x="244" y="699"/>
                  </a:cubicBezTo>
                  <a:cubicBezTo>
                    <a:pt x="335" y="790"/>
                    <a:pt x="443" y="831"/>
                    <a:pt x="547" y="831"/>
                  </a:cubicBezTo>
                  <a:cubicBezTo>
                    <a:pt x="754" y="831"/>
                    <a:pt x="943" y="669"/>
                    <a:pt x="943" y="426"/>
                  </a:cubicBezTo>
                  <a:cubicBezTo>
                    <a:pt x="943" y="183"/>
                    <a:pt x="761" y="0"/>
                    <a:pt x="5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4"/>
            <p:cNvSpPr/>
            <p:nvPr/>
          </p:nvSpPr>
          <p:spPr>
            <a:xfrm>
              <a:off x="4290934" y="2173656"/>
              <a:ext cx="16216" cy="225854"/>
            </a:xfrm>
            <a:custGeom>
              <a:avLst/>
              <a:gdLst/>
              <a:ahLst/>
              <a:cxnLst/>
              <a:rect l="l" t="t" r="r" b="b"/>
              <a:pathLst>
                <a:path w="609" h="8482" extrusionOk="0">
                  <a:moveTo>
                    <a:pt x="608" y="8481"/>
                  </a:moveTo>
                  <a:lnTo>
                    <a:pt x="0" y="1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4290934" y="2173656"/>
              <a:ext cx="16216" cy="225854"/>
            </a:xfrm>
            <a:custGeom>
              <a:avLst/>
              <a:gdLst/>
              <a:ahLst/>
              <a:cxnLst/>
              <a:rect l="l" t="t" r="r" b="b"/>
              <a:pathLst>
                <a:path w="609" h="8482" fill="none" extrusionOk="0">
                  <a:moveTo>
                    <a:pt x="608" y="8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4277169" y="2125119"/>
              <a:ext cx="22287" cy="21595"/>
            </a:xfrm>
            <a:custGeom>
              <a:avLst/>
              <a:gdLst/>
              <a:ahLst/>
              <a:cxnLst/>
              <a:rect l="l" t="t" r="r" b="b"/>
              <a:pathLst>
                <a:path w="837" h="811" extrusionOk="0">
                  <a:moveTo>
                    <a:pt x="396" y="0"/>
                  </a:moveTo>
                  <a:cubicBezTo>
                    <a:pt x="152" y="0"/>
                    <a:pt x="0" y="213"/>
                    <a:pt x="31" y="426"/>
                  </a:cubicBezTo>
                  <a:cubicBezTo>
                    <a:pt x="45" y="688"/>
                    <a:pt x="234" y="810"/>
                    <a:pt x="423" y="810"/>
                  </a:cubicBezTo>
                  <a:cubicBezTo>
                    <a:pt x="630" y="810"/>
                    <a:pt x="837" y="665"/>
                    <a:pt x="821" y="395"/>
                  </a:cubicBezTo>
                  <a:cubicBezTo>
                    <a:pt x="821" y="152"/>
                    <a:pt x="608" y="0"/>
                    <a:pt x="3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4570942" y="2350098"/>
              <a:ext cx="138410" cy="71229"/>
            </a:xfrm>
            <a:custGeom>
              <a:avLst/>
              <a:gdLst/>
              <a:ahLst/>
              <a:cxnLst/>
              <a:rect l="l" t="t" r="r" b="b"/>
              <a:pathLst>
                <a:path w="5198" h="2675" extrusionOk="0">
                  <a:moveTo>
                    <a:pt x="5198" y="0"/>
                  </a:moveTo>
                  <a:lnTo>
                    <a:pt x="0" y="61"/>
                  </a:lnTo>
                  <a:lnTo>
                    <a:pt x="0" y="2584"/>
                  </a:lnTo>
                  <a:lnTo>
                    <a:pt x="4377" y="2675"/>
                  </a:lnTo>
                  <a:lnTo>
                    <a:pt x="5198" y="0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>
              <a:off x="4617055" y="2250548"/>
              <a:ext cx="123046" cy="170789"/>
            </a:xfrm>
            <a:custGeom>
              <a:avLst/>
              <a:gdLst/>
              <a:ahLst/>
              <a:cxnLst/>
              <a:rect l="l" t="t" r="r" b="b"/>
              <a:pathLst>
                <a:path w="4621" h="6414" extrusionOk="0">
                  <a:moveTo>
                    <a:pt x="791" y="1"/>
                  </a:moveTo>
                  <a:lnTo>
                    <a:pt x="1" y="3040"/>
                  </a:lnTo>
                  <a:lnTo>
                    <a:pt x="730" y="2645"/>
                  </a:lnTo>
                  <a:lnTo>
                    <a:pt x="2645" y="6414"/>
                  </a:lnTo>
                  <a:lnTo>
                    <a:pt x="4621" y="4590"/>
                  </a:lnTo>
                  <a:lnTo>
                    <a:pt x="3040" y="1429"/>
                  </a:lnTo>
                  <a:lnTo>
                    <a:pt x="3739" y="1064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4415562" y="2350098"/>
              <a:ext cx="138410" cy="71229"/>
            </a:xfrm>
            <a:custGeom>
              <a:avLst/>
              <a:gdLst/>
              <a:ahLst/>
              <a:cxnLst/>
              <a:rect l="l" t="t" r="r" b="b"/>
              <a:pathLst>
                <a:path w="5198" h="2675" extrusionOk="0">
                  <a:moveTo>
                    <a:pt x="0" y="0"/>
                  </a:moveTo>
                  <a:lnTo>
                    <a:pt x="851" y="2675"/>
                  </a:lnTo>
                  <a:lnTo>
                    <a:pt x="5198" y="2584"/>
                  </a:lnTo>
                  <a:lnTo>
                    <a:pt x="5198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4"/>
            <p:cNvSpPr/>
            <p:nvPr/>
          </p:nvSpPr>
          <p:spPr>
            <a:xfrm>
              <a:off x="4384811" y="2250548"/>
              <a:ext cx="123046" cy="170789"/>
            </a:xfrm>
            <a:custGeom>
              <a:avLst/>
              <a:gdLst/>
              <a:ahLst/>
              <a:cxnLst/>
              <a:rect l="l" t="t" r="r" b="b"/>
              <a:pathLst>
                <a:path w="4621" h="6414" extrusionOk="0">
                  <a:moveTo>
                    <a:pt x="3830" y="1"/>
                  </a:moveTo>
                  <a:lnTo>
                    <a:pt x="882" y="1064"/>
                  </a:lnTo>
                  <a:lnTo>
                    <a:pt x="1581" y="1429"/>
                  </a:lnTo>
                  <a:lnTo>
                    <a:pt x="0" y="4590"/>
                  </a:lnTo>
                  <a:lnTo>
                    <a:pt x="2006" y="6414"/>
                  </a:lnTo>
                  <a:lnTo>
                    <a:pt x="3891" y="2645"/>
                  </a:lnTo>
                  <a:lnTo>
                    <a:pt x="4620" y="3040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4"/>
            <p:cNvSpPr/>
            <p:nvPr/>
          </p:nvSpPr>
          <p:spPr>
            <a:xfrm>
              <a:off x="4531272" y="2099213"/>
              <a:ext cx="136812" cy="134389"/>
            </a:xfrm>
            <a:custGeom>
              <a:avLst/>
              <a:gdLst/>
              <a:ahLst/>
              <a:cxnLst/>
              <a:rect l="l" t="t" r="r" b="b"/>
              <a:pathLst>
                <a:path w="5138" h="5047" extrusionOk="0">
                  <a:moveTo>
                    <a:pt x="2645" y="1"/>
                  </a:moveTo>
                  <a:lnTo>
                    <a:pt x="1" y="882"/>
                  </a:lnTo>
                  <a:lnTo>
                    <a:pt x="3131" y="5046"/>
                  </a:lnTo>
                  <a:lnTo>
                    <a:pt x="5138" y="3587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4"/>
            <p:cNvSpPr/>
            <p:nvPr/>
          </p:nvSpPr>
          <p:spPr>
            <a:xfrm>
              <a:off x="4469769" y="2085448"/>
              <a:ext cx="131966" cy="153800"/>
            </a:xfrm>
            <a:custGeom>
              <a:avLst/>
              <a:gdLst/>
              <a:ahLst/>
              <a:cxnLst/>
              <a:rect l="l" t="t" r="r" b="b"/>
              <a:pathLst>
                <a:path w="4956" h="5776" extrusionOk="0">
                  <a:moveTo>
                    <a:pt x="2311" y="1"/>
                  </a:moveTo>
                  <a:lnTo>
                    <a:pt x="700" y="3132"/>
                  </a:lnTo>
                  <a:lnTo>
                    <a:pt x="1" y="2767"/>
                  </a:lnTo>
                  <a:lnTo>
                    <a:pt x="882" y="5776"/>
                  </a:lnTo>
                  <a:lnTo>
                    <a:pt x="3800" y="4621"/>
                  </a:lnTo>
                  <a:lnTo>
                    <a:pt x="3040" y="4256"/>
                  </a:lnTo>
                  <a:lnTo>
                    <a:pt x="4955" y="518"/>
                  </a:lnTo>
                  <a:lnTo>
                    <a:pt x="2311" y="1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3700966" y="2753117"/>
              <a:ext cx="1666509" cy="27"/>
            </a:xfrm>
            <a:custGeom>
              <a:avLst/>
              <a:gdLst/>
              <a:ahLst/>
              <a:cxnLst/>
              <a:rect l="l" t="t" r="r" b="b"/>
              <a:pathLst>
                <a:path w="62586" h="1" fill="none" extrusionOk="0">
                  <a:moveTo>
                    <a:pt x="1" y="0"/>
                  </a:moveTo>
                  <a:lnTo>
                    <a:pt x="62585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4231029" y="2558437"/>
              <a:ext cx="123871" cy="221062"/>
            </a:xfrm>
            <a:custGeom>
              <a:avLst/>
              <a:gdLst/>
              <a:ahLst/>
              <a:cxnLst/>
              <a:rect l="l" t="t" r="r" b="b"/>
              <a:pathLst>
                <a:path w="4652" h="8302" extrusionOk="0">
                  <a:moveTo>
                    <a:pt x="2288" y="0"/>
                  </a:moveTo>
                  <a:cubicBezTo>
                    <a:pt x="2215" y="0"/>
                    <a:pt x="2142" y="6"/>
                    <a:pt x="2068" y="17"/>
                  </a:cubicBezTo>
                  <a:lnTo>
                    <a:pt x="1369" y="108"/>
                  </a:lnTo>
                  <a:cubicBezTo>
                    <a:pt x="548" y="230"/>
                    <a:pt x="1" y="990"/>
                    <a:pt x="122" y="1811"/>
                  </a:cubicBezTo>
                  <a:lnTo>
                    <a:pt x="913" y="7039"/>
                  </a:lnTo>
                  <a:cubicBezTo>
                    <a:pt x="1023" y="7758"/>
                    <a:pt x="1663" y="8301"/>
                    <a:pt x="2373" y="8301"/>
                  </a:cubicBezTo>
                  <a:cubicBezTo>
                    <a:pt x="2443" y="8301"/>
                    <a:pt x="2514" y="8296"/>
                    <a:pt x="2584" y="8285"/>
                  </a:cubicBezTo>
                  <a:lnTo>
                    <a:pt x="3284" y="8163"/>
                  </a:lnTo>
                  <a:cubicBezTo>
                    <a:pt x="4104" y="8042"/>
                    <a:pt x="4651" y="7282"/>
                    <a:pt x="4530" y="6492"/>
                  </a:cubicBezTo>
                  <a:lnTo>
                    <a:pt x="3740" y="1263"/>
                  </a:lnTo>
                  <a:cubicBezTo>
                    <a:pt x="3629" y="520"/>
                    <a:pt x="2995" y="0"/>
                    <a:pt x="2288" y="0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4774059" y="2559582"/>
              <a:ext cx="110105" cy="221195"/>
            </a:xfrm>
            <a:custGeom>
              <a:avLst/>
              <a:gdLst/>
              <a:ahLst/>
              <a:cxnLst/>
              <a:rect l="l" t="t" r="r" b="b"/>
              <a:pathLst>
                <a:path w="4135" h="8307" extrusionOk="0">
                  <a:moveTo>
                    <a:pt x="1898" y="1"/>
                  </a:moveTo>
                  <a:cubicBezTo>
                    <a:pt x="1123" y="1"/>
                    <a:pt x="455" y="618"/>
                    <a:pt x="426" y="1403"/>
                  </a:cubicBezTo>
                  <a:lnTo>
                    <a:pt x="61" y="6661"/>
                  </a:lnTo>
                  <a:cubicBezTo>
                    <a:pt x="0" y="7482"/>
                    <a:pt x="608" y="8181"/>
                    <a:pt x="1429" y="8242"/>
                  </a:cubicBezTo>
                  <a:lnTo>
                    <a:pt x="2128" y="8303"/>
                  </a:lnTo>
                  <a:cubicBezTo>
                    <a:pt x="2164" y="8305"/>
                    <a:pt x="2200" y="8307"/>
                    <a:pt x="2236" y="8307"/>
                  </a:cubicBezTo>
                  <a:cubicBezTo>
                    <a:pt x="3009" y="8307"/>
                    <a:pt x="3651" y="7689"/>
                    <a:pt x="3709" y="6904"/>
                  </a:cubicBezTo>
                  <a:lnTo>
                    <a:pt x="4073" y="1646"/>
                  </a:lnTo>
                  <a:cubicBezTo>
                    <a:pt x="4134" y="825"/>
                    <a:pt x="3526" y="126"/>
                    <a:pt x="2706" y="65"/>
                  </a:cubicBezTo>
                  <a:lnTo>
                    <a:pt x="2006" y="5"/>
                  </a:lnTo>
                  <a:cubicBezTo>
                    <a:pt x="1970" y="2"/>
                    <a:pt x="1934" y="1"/>
                    <a:pt x="1898" y="1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3763294" y="2588017"/>
              <a:ext cx="189401" cy="3275"/>
            </a:xfrm>
            <a:custGeom>
              <a:avLst/>
              <a:gdLst/>
              <a:ahLst/>
              <a:cxnLst/>
              <a:rect l="l" t="t" r="r" b="b"/>
              <a:pathLst>
                <a:path w="7113" h="123" extrusionOk="0">
                  <a:moveTo>
                    <a:pt x="0" y="1"/>
                  </a:moveTo>
                  <a:lnTo>
                    <a:pt x="7113" y="122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4"/>
            <p:cNvSpPr/>
            <p:nvPr/>
          </p:nvSpPr>
          <p:spPr>
            <a:xfrm>
              <a:off x="3763294" y="2588017"/>
              <a:ext cx="189401" cy="3275"/>
            </a:xfrm>
            <a:custGeom>
              <a:avLst/>
              <a:gdLst/>
              <a:ahLst/>
              <a:cxnLst/>
              <a:rect l="l" t="t" r="r" b="b"/>
              <a:pathLst>
                <a:path w="7113" h="123" fill="none" extrusionOk="0">
                  <a:moveTo>
                    <a:pt x="0" y="1"/>
                  </a:moveTo>
                  <a:lnTo>
                    <a:pt x="7113" y="122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4"/>
            <p:cNvSpPr/>
            <p:nvPr/>
          </p:nvSpPr>
          <p:spPr>
            <a:xfrm>
              <a:off x="3711483" y="2632533"/>
              <a:ext cx="190227" cy="3249"/>
            </a:xfrm>
            <a:custGeom>
              <a:avLst/>
              <a:gdLst/>
              <a:ahLst/>
              <a:cxnLst/>
              <a:rect l="l" t="t" r="r" b="b"/>
              <a:pathLst>
                <a:path w="7144" h="122" fill="none" extrusionOk="0">
                  <a:moveTo>
                    <a:pt x="1" y="0"/>
                  </a:moveTo>
                  <a:lnTo>
                    <a:pt x="7144" y="122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4"/>
            <p:cNvSpPr/>
            <p:nvPr/>
          </p:nvSpPr>
          <p:spPr>
            <a:xfrm>
              <a:off x="3835312" y="2617970"/>
              <a:ext cx="247689" cy="355317"/>
            </a:xfrm>
            <a:custGeom>
              <a:avLst/>
              <a:gdLst/>
              <a:ahLst/>
              <a:cxnLst/>
              <a:rect l="l" t="t" r="r" b="b"/>
              <a:pathLst>
                <a:path w="9302" h="13344" extrusionOk="0">
                  <a:moveTo>
                    <a:pt x="122" y="0"/>
                  </a:moveTo>
                  <a:lnTo>
                    <a:pt x="0" y="9392"/>
                  </a:lnTo>
                  <a:lnTo>
                    <a:pt x="9301" y="13344"/>
                  </a:lnTo>
                  <a:lnTo>
                    <a:pt x="9301" y="3496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4"/>
            <p:cNvSpPr/>
            <p:nvPr/>
          </p:nvSpPr>
          <p:spPr>
            <a:xfrm>
              <a:off x="4082945" y="2617970"/>
              <a:ext cx="231499" cy="355317"/>
            </a:xfrm>
            <a:custGeom>
              <a:avLst/>
              <a:gdLst/>
              <a:ahLst/>
              <a:cxnLst/>
              <a:rect l="l" t="t" r="r" b="b"/>
              <a:pathLst>
                <a:path w="8694" h="13344" extrusionOk="0">
                  <a:moveTo>
                    <a:pt x="8694" y="0"/>
                  </a:moveTo>
                  <a:lnTo>
                    <a:pt x="0" y="3496"/>
                  </a:lnTo>
                  <a:lnTo>
                    <a:pt x="0" y="13344"/>
                  </a:lnTo>
                  <a:lnTo>
                    <a:pt x="8694" y="8997"/>
                  </a:lnTo>
                  <a:lnTo>
                    <a:pt x="8694" y="0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3838534" y="2547947"/>
              <a:ext cx="475940" cy="163120"/>
            </a:xfrm>
            <a:custGeom>
              <a:avLst/>
              <a:gdLst/>
              <a:ahLst/>
              <a:cxnLst/>
              <a:rect l="l" t="t" r="r" b="b"/>
              <a:pathLst>
                <a:path w="17874" h="6126" extrusionOk="0">
                  <a:moveTo>
                    <a:pt x="8706" y="1"/>
                  </a:moveTo>
                  <a:cubicBezTo>
                    <a:pt x="8603" y="1"/>
                    <a:pt x="8497" y="16"/>
                    <a:pt x="8390" y="47"/>
                  </a:cubicBezTo>
                  <a:lnTo>
                    <a:pt x="1" y="2630"/>
                  </a:lnTo>
                  <a:lnTo>
                    <a:pt x="9180" y="6126"/>
                  </a:lnTo>
                  <a:lnTo>
                    <a:pt x="17874" y="2630"/>
                  </a:lnTo>
                  <a:lnTo>
                    <a:pt x="8998" y="47"/>
                  </a:lnTo>
                  <a:cubicBezTo>
                    <a:pt x="8907" y="16"/>
                    <a:pt x="8808" y="1"/>
                    <a:pt x="870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4849325" y="2564401"/>
              <a:ext cx="359311" cy="393634"/>
            </a:xfrm>
            <a:custGeom>
              <a:avLst/>
              <a:gdLst/>
              <a:ahLst/>
              <a:cxnLst/>
              <a:rect l="l" t="t" r="r" b="b"/>
              <a:pathLst>
                <a:path w="13494" h="14783" extrusionOk="0">
                  <a:moveTo>
                    <a:pt x="4184" y="0"/>
                  </a:moveTo>
                  <a:cubicBezTo>
                    <a:pt x="3538" y="0"/>
                    <a:pt x="2967" y="415"/>
                    <a:pt x="2797" y="1070"/>
                  </a:cubicBezTo>
                  <a:lnTo>
                    <a:pt x="183" y="11982"/>
                  </a:lnTo>
                  <a:cubicBezTo>
                    <a:pt x="0" y="12772"/>
                    <a:pt x="578" y="13593"/>
                    <a:pt x="1398" y="13684"/>
                  </a:cubicBezTo>
                  <a:lnTo>
                    <a:pt x="11915" y="14778"/>
                  </a:lnTo>
                  <a:cubicBezTo>
                    <a:pt x="11951" y="14781"/>
                    <a:pt x="11987" y="14782"/>
                    <a:pt x="12023" y="14782"/>
                  </a:cubicBezTo>
                  <a:cubicBezTo>
                    <a:pt x="12827" y="14782"/>
                    <a:pt x="13493" y="14134"/>
                    <a:pt x="13435" y="13319"/>
                  </a:cubicBezTo>
                  <a:lnTo>
                    <a:pt x="12766" y="2164"/>
                  </a:lnTo>
                  <a:cubicBezTo>
                    <a:pt x="12706" y="1465"/>
                    <a:pt x="12189" y="918"/>
                    <a:pt x="11520" y="857"/>
                  </a:cubicBezTo>
                  <a:lnTo>
                    <a:pt x="4316" y="6"/>
                  </a:lnTo>
                  <a:cubicBezTo>
                    <a:pt x="4272" y="2"/>
                    <a:pt x="4228" y="0"/>
                    <a:pt x="4184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4960189" y="2520843"/>
              <a:ext cx="199120" cy="131966"/>
            </a:xfrm>
            <a:custGeom>
              <a:avLst/>
              <a:gdLst/>
              <a:ahLst/>
              <a:cxnLst/>
              <a:rect l="l" t="t" r="r" b="b"/>
              <a:pathLst>
                <a:path w="7478" h="4956" fill="none" extrusionOk="0">
                  <a:moveTo>
                    <a:pt x="0" y="4226"/>
                  </a:moveTo>
                  <a:cubicBezTo>
                    <a:pt x="244" y="1794"/>
                    <a:pt x="2067" y="1"/>
                    <a:pt x="4073" y="183"/>
                  </a:cubicBezTo>
                  <a:cubicBezTo>
                    <a:pt x="6080" y="396"/>
                    <a:pt x="7478" y="2524"/>
                    <a:pt x="7265" y="4955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4123519" y="1643129"/>
              <a:ext cx="310024" cy="216206"/>
            </a:xfrm>
            <a:custGeom>
              <a:avLst/>
              <a:gdLst/>
              <a:ahLst/>
              <a:cxnLst/>
              <a:rect l="l" t="t" r="r" b="b"/>
              <a:pathLst>
                <a:path w="11643" h="8434" extrusionOk="0">
                  <a:moveTo>
                    <a:pt x="9673" y="0"/>
                  </a:moveTo>
                  <a:cubicBezTo>
                    <a:pt x="9601" y="0"/>
                    <a:pt x="9528" y="8"/>
                    <a:pt x="9454" y="22"/>
                  </a:cubicBezTo>
                  <a:lnTo>
                    <a:pt x="1004" y="1451"/>
                  </a:lnTo>
                  <a:cubicBezTo>
                    <a:pt x="426" y="1573"/>
                    <a:pt x="1" y="2150"/>
                    <a:pt x="122" y="2728"/>
                  </a:cubicBezTo>
                  <a:lnTo>
                    <a:pt x="943" y="7530"/>
                  </a:lnTo>
                  <a:cubicBezTo>
                    <a:pt x="1023" y="8064"/>
                    <a:pt x="1478" y="8434"/>
                    <a:pt x="1999" y="8434"/>
                  </a:cubicBezTo>
                  <a:cubicBezTo>
                    <a:pt x="2072" y="8434"/>
                    <a:pt x="2146" y="8426"/>
                    <a:pt x="2220" y="8412"/>
                  </a:cubicBezTo>
                  <a:lnTo>
                    <a:pt x="10639" y="6953"/>
                  </a:lnTo>
                  <a:cubicBezTo>
                    <a:pt x="11247" y="6861"/>
                    <a:pt x="11642" y="6284"/>
                    <a:pt x="11551" y="5706"/>
                  </a:cubicBezTo>
                  <a:lnTo>
                    <a:pt x="10731" y="904"/>
                  </a:lnTo>
                  <a:cubicBezTo>
                    <a:pt x="10624" y="370"/>
                    <a:pt x="10189" y="0"/>
                    <a:pt x="9673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4156262" y="1735165"/>
              <a:ext cx="265597" cy="125457"/>
            </a:xfrm>
            <a:custGeom>
              <a:avLst/>
              <a:gdLst/>
              <a:ahLst/>
              <a:cxnLst/>
              <a:rect l="l" t="t" r="r" b="b"/>
              <a:pathLst>
                <a:path w="13922" h="6471" extrusionOk="0">
                  <a:moveTo>
                    <a:pt x="5883" y="1"/>
                  </a:moveTo>
                  <a:cubicBezTo>
                    <a:pt x="5571" y="1"/>
                    <a:pt x="5269" y="141"/>
                    <a:pt x="5077" y="392"/>
                  </a:cubicBezTo>
                  <a:lnTo>
                    <a:pt x="0" y="6471"/>
                  </a:lnTo>
                  <a:lnTo>
                    <a:pt x="0" y="6471"/>
                  </a:lnTo>
                  <a:lnTo>
                    <a:pt x="13922" y="4100"/>
                  </a:lnTo>
                  <a:lnTo>
                    <a:pt x="6414" y="148"/>
                  </a:lnTo>
                  <a:cubicBezTo>
                    <a:pt x="6247" y="48"/>
                    <a:pt x="6063" y="1"/>
                    <a:pt x="5883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4131895" y="1643729"/>
              <a:ext cx="256620" cy="119716"/>
            </a:xfrm>
            <a:custGeom>
              <a:avLst/>
              <a:gdLst/>
              <a:ahLst/>
              <a:cxnLst/>
              <a:rect l="l" t="t" r="r" b="b"/>
              <a:pathLst>
                <a:path w="13892" h="6479" extrusionOk="0">
                  <a:moveTo>
                    <a:pt x="13892" y="1"/>
                  </a:moveTo>
                  <a:lnTo>
                    <a:pt x="1" y="2402"/>
                  </a:lnTo>
                  <a:lnTo>
                    <a:pt x="7478" y="6354"/>
                  </a:lnTo>
                  <a:cubicBezTo>
                    <a:pt x="7637" y="6438"/>
                    <a:pt x="7811" y="6479"/>
                    <a:pt x="7984" y="6479"/>
                  </a:cubicBezTo>
                  <a:cubicBezTo>
                    <a:pt x="8307" y="6479"/>
                    <a:pt x="8628" y="6337"/>
                    <a:pt x="8846" y="6080"/>
                  </a:cubicBezTo>
                  <a:lnTo>
                    <a:pt x="13892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4225385" y="1889624"/>
              <a:ext cx="677457" cy="125469"/>
            </a:xfrm>
            <a:custGeom>
              <a:avLst/>
              <a:gdLst/>
              <a:ahLst/>
              <a:cxnLst/>
              <a:rect l="l" t="t" r="r" b="b"/>
              <a:pathLst>
                <a:path w="25442" h="4712" extrusionOk="0">
                  <a:moveTo>
                    <a:pt x="2067" y="0"/>
                  </a:moveTo>
                  <a:cubicBezTo>
                    <a:pt x="942" y="0"/>
                    <a:pt x="0" y="912"/>
                    <a:pt x="0" y="2067"/>
                  </a:cubicBezTo>
                  <a:lnTo>
                    <a:pt x="0" y="2645"/>
                  </a:lnTo>
                  <a:cubicBezTo>
                    <a:pt x="0" y="3800"/>
                    <a:pt x="942" y="4711"/>
                    <a:pt x="2067" y="4711"/>
                  </a:cubicBezTo>
                  <a:lnTo>
                    <a:pt x="23374" y="4711"/>
                  </a:lnTo>
                  <a:cubicBezTo>
                    <a:pt x="24529" y="4711"/>
                    <a:pt x="25441" y="3800"/>
                    <a:pt x="25441" y="2645"/>
                  </a:cubicBezTo>
                  <a:lnTo>
                    <a:pt x="25441" y="2067"/>
                  </a:lnTo>
                  <a:cubicBezTo>
                    <a:pt x="25441" y="912"/>
                    <a:pt x="24529" y="0"/>
                    <a:pt x="2337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4"/>
            <p:cNvSpPr/>
            <p:nvPr/>
          </p:nvSpPr>
          <p:spPr>
            <a:xfrm rot="-517751">
              <a:off x="3983781" y="2483894"/>
              <a:ext cx="245256" cy="198313"/>
            </a:xfrm>
            <a:custGeom>
              <a:avLst/>
              <a:gdLst/>
              <a:ahLst/>
              <a:cxnLst/>
              <a:rect l="l" t="t" r="r" b="b"/>
              <a:pathLst>
                <a:path w="9211" h="7448" extrusionOk="0">
                  <a:moveTo>
                    <a:pt x="4803" y="0"/>
                  </a:moveTo>
                  <a:lnTo>
                    <a:pt x="3405" y="730"/>
                  </a:lnTo>
                  <a:lnTo>
                    <a:pt x="1611" y="1490"/>
                  </a:lnTo>
                  <a:lnTo>
                    <a:pt x="1" y="6079"/>
                  </a:lnTo>
                  <a:lnTo>
                    <a:pt x="7113" y="7447"/>
                  </a:lnTo>
                  <a:lnTo>
                    <a:pt x="9210" y="1520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 rot="-517751">
              <a:off x="4016833" y="2490257"/>
              <a:ext cx="85018" cy="61534"/>
            </a:xfrm>
            <a:custGeom>
              <a:avLst/>
              <a:gdLst/>
              <a:ahLst/>
              <a:cxnLst/>
              <a:rect l="l" t="t" r="r" b="b"/>
              <a:pathLst>
                <a:path w="3193" h="2311" extrusionOk="0">
                  <a:moveTo>
                    <a:pt x="3192" y="0"/>
                  </a:moveTo>
                  <a:lnTo>
                    <a:pt x="0" y="1490"/>
                  </a:lnTo>
                  <a:lnTo>
                    <a:pt x="2402" y="2310"/>
                  </a:lnTo>
                  <a:lnTo>
                    <a:pt x="3192" y="0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5088864" y="1765792"/>
              <a:ext cx="189401" cy="7323"/>
            </a:xfrm>
            <a:custGeom>
              <a:avLst/>
              <a:gdLst/>
              <a:ahLst/>
              <a:cxnLst/>
              <a:rect l="l" t="t" r="r" b="b"/>
              <a:pathLst>
                <a:path w="7113" h="275" fill="none" extrusionOk="0">
                  <a:moveTo>
                    <a:pt x="0" y="1"/>
                  </a:moveTo>
                  <a:lnTo>
                    <a:pt x="7113" y="27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5036255" y="1809483"/>
              <a:ext cx="190227" cy="6524"/>
            </a:xfrm>
            <a:custGeom>
              <a:avLst/>
              <a:gdLst/>
              <a:ahLst/>
              <a:cxnLst/>
              <a:rect l="l" t="t" r="r" b="b"/>
              <a:pathLst>
                <a:path w="7144" h="245" extrusionOk="0">
                  <a:moveTo>
                    <a:pt x="1" y="1"/>
                  </a:moveTo>
                  <a:lnTo>
                    <a:pt x="7144" y="244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5036255" y="1809483"/>
              <a:ext cx="190227" cy="6524"/>
            </a:xfrm>
            <a:custGeom>
              <a:avLst/>
              <a:gdLst/>
              <a:ahLst/>
              <a:cxnLst/>
              <a:rect l="l" t="t" r="r" b="b"/>
              <a:pathLst>
                <a:path w="7144" h="245" fill="none" extrusionOk="0">
                  <a:moveTo>
                    <a:pt x="1" y="1"/>
                  </a:moveTo>
                  <a:lnTo>
                    <a:pt x="7144" y="24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4810139" y="1659098"/>
              <a:ext cx="376380" cy="307308"/>
            </a:xfrm>
            <a:custGeom>
              <a:avLst/>
              <a:gdLst/>
              <a:ahLst/>
              <a:cxnLst/>
              <a:rect l="l" t="t" r="r" b="b"/>
              <a:pathLst>
                <a:path w="14135" h="11541" extrusionOk="0">
                  <a:moveTo>
                    <a:pt x="2341" y="1"/>
                  </a:moveTo>
                  <a:lnTo>
                    <a:pt x="0" y="9241"/>
                  </a:lnTo>
                  <a:lnTo>
                    <a:pt x="8663" y="11429"/>
                  </a:lnTo>
                  <a:cubicBezTo>
                    <a:pt x="8955" y="11505"/>
                    <a:pt x="9248" y="11541"/>
                    <a:pt x="9537" y="11541"/>
                  </a:cubicBezTo>
                  <a:cubicBezTo>
                    <a:pt x="11115" y="11541"/>
                    <a:pt x="12568" y="10469"/>
                    <a:pt x="12979" y="8876"/>
                  </a:cubicBezTo>
                  <a:lnTo>
                    <a:pt x="13739" y="5867"/>
                  </a:lnTo>
                  <a:cubicBezTo>
                    <a:pt x="14134" y="4347"/>
                    <a:pt x="13222" y="2797"/>
                    <a:pt x="11672" y="2402"/>
                  </a:cubicBezTo>
                  <a:lnTo>
                    <a:pt x="2341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4696369" y="1520605"/>
              <a:ext cx="386898" cy="374729"/>
            </a:xfrm>
            <a:custGeom>
              <a:avLst/>
              <a:gdLst/>
              <a:ahLst/>
              <a:cxnLst/>
              <a:rect l="l" t="t" r="r" b="b"/>
              <a:pathLst>
                <a:path w="14530" h="14073" extrusionOk="0">
                  <a:moveTo>
                    <a:pt x="4709" y="1"/>
                  </a:moveTo>
                  <a:cubicBezTo>
                    <a:pt x="3440" y="1"/>
                    <a:pt x="2280" y="873"/>
                    <a:pt x="1946" y="2158"/>
                  </a:cubicBezTo>
                  <a:lnTo>
                    <a:pt x="396" y="8176"/>
                  </a:lnTo>
                  <a:cubicBezTo>
                    <a:pt x="0" y="9726"/>
                    <a:pt x="943" y="11276"/>
                    <a:pt x="2462" y="11672"/>
                  </a:cubicBezTo>
                  <a:lnTo>
                    <a:pt x="11885" y="14073"/>
                  </a:lnTo>
                  <a:lnTo>
                    <a:pt x="14134" y="5289"/>
                  </a:lnTo>
                  <a:cubicBezTo>
                    <a:pt x="14530" y="3738"/>
                    <a:pt x="13618" y="2188"/>
                    <a:pt x="12067" y="1793"/>
                  </a:cubicBezTo>
                  <a:lnTo>
                    <a:pt x="5411" y="91"/>
                  </a:lnTo>
                  <a:cubicBezTo>
                    <a:pt x="5176" y="30"/>
                    <a:pt x="4940" y="1"/>
                    <a:pt x="4709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4769186" y="1607188"/>
              <a:ext cx="106883" cy="106031"/>
            </a:xfrm>
            <a:custGeom>
              <a:avLst/>
              <a:gdLst/>
              <a:ahLst/>
              <a:cxnLst/>
              <a:rect l="l" t="t" r="r" b="b"/>
              <a:pathLst>
                <a:path w="4014" h="3982" extrusionOk="0">
                  <a:moveTo>
                    <a:pt x="822" y="0"/>
                  </a:moveTo>
                  <a:lnTo>
                    <a:pt x="1" y="3161"/>
                  </a:lnTo>
                  <a:lnTo>
                    <a:pt x="3193" y="3982"/>
                  </a:lnTo>
                  <a:lnTo>
                    <a:pt x="4013" y="790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4798340" y="1577236"/>
              <a:ext cx="256583" cy="65584"/>
            </a:xfrm>
            <a:custGeom>
              <a:avLst/>
              <a:gdLst/>
              <a:ahLst/>
              <a:cxnLst/>
              <a:rect l="l" t="t" r="r" b="b"/>
              <a:pathLst>
                <a:path w="9636" h="2463" extrusionOk="0">
                  <a:moveTo>
                    <a:pt x="0" y="0"/>
                  </a:moveTo>
                  <a:lnTo>
                    <a:pt x="9636" y="2462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798340" y="1577236"/>
              <a:ext cx="256583" cy="65584"/>
            </a:xfrm>
            <a:custGeom>
              <a:avLst/>
              <a:gdLst/>
              <a:ahLst/>
              <a:cxnLst/>
              <a:rect l="l" t="t" r="r" b="b"/>
              <a:pathLst>
                <a:path w="9636" h="2463" fill="none" extrusionOk="0">
                  <a:moveTo>
                    <a:pt x="0" y="0"/>
                  </a:moveTo>
                  <a:lnTo>
                    <a:pt x="9636" y="24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4758670" y="1725322"/>
              <a:ext cx="256609" cy="65584"/>
            </a:xfrm>
            <a:custGeom>
              <a:avLst/>
              <a:gdLst/>
              <a:ahLst/>
              <a:cxnLst/>
              <a:rect l="l" t="t" r="r" b="b"/>
              <a:pathLst>
                <a:path w="9637" h="2463" extrusionOk="0">
                  <a:moveTo>
                    <a:pt x="1" y="1"/>
                  </a:moveTo>
                  <a:lnTo>
                    <a:pt x="9636" y="2463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758670" y="1725322"/>
              <a:ext cx="256609" cy="65584"/>
            </a:xfrm>
            <a:custGeom>
              <a:avLst/>
              <a:gdLst/>
              <a:ahLst/>
              <a:cxnLst/>
              <a:rect l="l" t="t" r="r" b="b"/>
              <a:pathLst>
                <a:path w="9637" h="2463" fill="none" extrusionOk="0">
                  <a:moveTo>
                    <a:pt x="1" y="1"/>
                  </a:moveTo>
                  <a:lnTo>
                    <a:pt x="9636" y="2463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4888170" y="1702665"/>
              <a:ext cx="144081" cy="36453"/>
            </a:xfrm>
            <a:custGeom>
              <a:avLst/>
              <a:gdLst/>
              <a:ahLst/>
              <a:cxnLst/>
              <a:rect l="l" t="t" r="r" b="b"/>
              <a:pathLst>
                <a:path w="5411" h="1369" extrusionOk="0">
                  <a:moveTo>
                    <a:pt x="0" y="1"/>
                  </a:moveTo>
                  <a:lnTo>
                    <a:pt x="5411" y="1369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888170" y="1702665"/>
              <a:ext cx="144081" cy="36453"/>
            </a:xfrm>
            <a:custGeom>
              <a:avLst/>
              <a:gdLst/>
              <a:ahLst/>
              <a:cxnLst/>
              <a:rect l="l" t="t" r="r" b="b"/>
              <a:pathLst>
                <a:path w="5411" h="1369" fill="none" extrusionOk="0">
                  <a:moveTo>
                    <a:pt x="0" y="1"/>
                  </a:moveTo>
                  <a:lnTo>
                    <a:pt x="5411" y="136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897862" y="1657349"/>
              <a:ext cx="144108" cy="36453"/>
            </a:xfrm>
            <a:custGeom>
              <a:avLst/>
              <a:gdLst/>
              <a:ahLst/>
              <a:cxnLst/>
              <a:rect l="l" t="t" r="r" b="b"/>
              <a:pathLst>
                <a:path w="5412" h="1369" extrusionOk="0">
                  <a:moveTo>
                    <a:pt x="1" y="1"/>
                  </a:moveTo>
                  <a:lnTo>
                    <a:pt x="5411" y="1368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897862" y="1657349"/>
              <a:ext cx="144108" cy="36453"/>
            </a:xfrm>
            <a:custGeom>
              <a:avLst/>
              <a:gdLst/>
              <a:ahLst/>
              <a:cxnLst/>
              <a:rect l="l" t="t" r="r" b="b"/>
              <a:pathLst>
                <a:path w="5412" h="1369" fill="none" extrusionOk="0">
                  <a:moveTo>
                    <a:pt x="1" y="1"/>
                  </a:moveTo>
                  <a:lnTo>
                    <a:pt x="5411" y="1368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286062" y="1970536"/>
              <a:ext cx="225029" cy="27"/>
            </a:xfrm>
            <a:custGeom>
              <a:avLst/>
              <a:gdLst/>
              <a:ahLst/>
              <a:cxnLst/>
              <a:rect l="l" t="t" r="r" b="b"/>
              <a:pathLst>
                <a:path w="8451" h="1" extrusionOk="0">
                  <a:moveTo>
                    <a:pt x="1" y="1"/>
                  </a:moveTo>
                  <a:lnTo>
                    <a:pt x="8451" y="1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4286062" y="1970536"/>
              <a:ext cx="225029" cy="27"/>
            </a:xfrm>
            <a:custGeom>
              <a:avLst/>
              <a:gdLst/>
              <a:ahLst/>
              <a:cxnLst/>
              <a:rect l="l" t="t" r="r" b="b"/>
              <a:pathLst>
                <a:path w="8451" h="1" fill="none" extrusionOk="0">
                  <a:moveTo>
                    <a:pt x="1" y="1"/>
                  </a:moveTo>
                  <a:lnTo>
                    <a:pt x="845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4872781" y="1327975"/>
              <a:ext cx="445185" cy="352095"/>
            </a:xfrm>
            <a:custGeom>
              <a:avLst/>
              <a:gdLst/>
              <a:ahLst/>
              <a:cxnLst/>
              <a:rect l="l" t="t" r="r" b="b"/>
              <a:pathLst>
                <a:path w="16719" h="13223" fill="none" extrusionOk="0">
                  <a:moveTo>
                    <a:pt x="1" y="1"/>
                  </a:moveTo>
                  <a:cubicBezTo>
                    <a:pt x="1" y="1"/>
                    <a:pt x="13162" y="2159"/>
                    <a:pt x="16718" y="13223"/>
                  </a:cubicBez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4082945" y="2617970"/>
              <a:ext cx="271148" cy="165943"/>
            </a:xfrm>
            <a:custGeom>
              <a:avLst/>
              <a:gdLst/>
              <a:ahLst/>
              <a:cxnLst/>
              <a:rect l="l" t="t" r="r" b="b"/>
              <a:pathLst>
                <a:path w="10183" h="6232" extrusionOk="0">
                  <a:moveTo>
                    <a:pt x="8694" y="0"/>
                  </a:moveTo>
                  <a:lnTo>
                    <a:pt x="0" y="3496"/>
                  </a:lnTo>
                  <a:lnTo>
                    <a:pt x="1824" y="6231"/>
                  </a:lnTo>
                  <a:lnTo>
                    <a:pt x="10183" y="2158"/>
                  </a:lnTo>
                  <a:lnTo>
                    <a:pt x="8694" y="0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3804561" y="2617970"/>
              <a:ext cx="278444" cy="164318"/>
            </a:xfrm>
            <a:custGeom>
              <a:avLst/>
              <a:gdLst/>
              <a:ahLst/>
              <a:cxnLst/>
              <a:rect l="l" t="t" r="r" b="b"/>
              <a:pathLst>
                <a:path w="10457" h="6171" extrusionOk="0">
                  <a:moveTo>
                    <a:pt x="1277" y="0"/>
                  </a:moveTo>
                  <a:lnTo>
                    <a:pt x="0" y="2432"/>
                  </a:lnTo>
                  <a:lnTo>
                    <a:pt x="8845" y="6170"/>
                  </a:lnTo>
                  <a:lnTo>
                    <a:pt x="10456" y="3496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44"/>
          <p:cNvSpPr txBox="1">
            <a:spLocks noGrp="1"/>
          </p:cNvSpPr>
          <p:nvPr>
            <p:ph type="title" idx="2"/>
          </p:nvPr>
        </p:nvSpPr>
        <p:spPr>
          <a:xfrm>
            <a:off x="729495" y="757936"/>
            <a:ext cx="1272300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041" name="Google Shape;1041;p44"/>
          <p:cNvSpPr txBox="1">
            <a:spLocks noGrp="1"/>
          </p:cNvSpPr>
          <p:nvPr>
            <p:ph type="subTitle" idx="1"/>
          </p:nvPr>
        </p:nvSpPr>
        <p:spPr>
          <a:xfrm>
            <a:off x="1445338" y="4007725"/>
            <a:ext cx="62742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Waste Statistics from 2003-2021 (Recycled, Generated, Disposed) &amp; Mean Amount of Air Pollutants (NO2, PM 2.5, O3)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Missing Values (df3)</a:t>
            </a:r>
            <a:endParaRPr/>
          </a:p>
        </p:txBody>
      </p:sp>
      <p:pic>
        <p:nvPicPr>
          <p:cNvPr id="1047" name="Google Shape;1047;p45"/>
          <p:cNvPicPr preferRelativeResize="0"/>
          <p:nvPr/>
        </p:nvPicPr>
        <p:blipFill rotWithShape="1">
          <a:blip r:embed="rId3">
            <a:alphaModFix/>
          </a:blip>
          <a:srcRect l="14967" t="28557" r="68854" b="63164"/>
          <a:stretch/>
        </p:blipFill>
        <p:spPr>
          <a:xfrm>
            <a:off x="445225" y="2299488"/>
            <a:ext cx="4090726" cy="117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45"/>
          <p:cNvPicPr preferRelativeResize="0"/>
          <p:nvPr/>
        </p:nvPicPr>
        <p:blipFill rotWithShape="1">
          <a:blip r:embed="rId3">
            <a:alphaModFix/>
          </a:blip>
          <a:srcRect l="13650" t="75779" r="74054" b="14231"/>
          <a:stretch/>
        </p:blipFill>
        <p:spPr>
          <a:xfrm>
            <a:off x="4886275" y="2008188"/>
            <a:ext cx="3850977" cy="1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5"/>
          <p:cNvSpPr txBox="1"/>
          <p:nvPr/>
        </p:nvSpPr>
        <p:spPr>
          <a:xfrm>
            <a:off x="4886275" y="1638900"/>
            <a:ext cx="297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There are missing values in df3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6"/>
          <p:cNvSpPr txBox="1">
            <a:spLocks noGrp="1"/>
          </p:cNvSpPr>
          <p:nvPr>
            <p:ph type="title"/>
          </p:nvPr>
        </p:nvSpPr>
        <p:spPr>
          <a:xfrm>
            <a:off x="713250" y="349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df3</a:t>
            </a:r>
            <a:endParaRPr/>
          </a:p>
        </p:txBody>
      </p:sp>
      <p:pic>
        <p:nvPicPr>
          <p:cNvPr id="1055" name="Google Shape;1055;p46"/>
          <p:cNvPicPr preferRelativeResize="0"/>
          <p:nvPr/>
        </p:nvPicPr>
        <p:blipFill rotWithShape="1">
          <a:blip r:embed="rId3">
            <a:alphaModFix/>
          </a:blip>
          <a:srcRect l="13740" t="41983" r="64122" b="17303"/>
          <a:stretch/>
        </p:blipFill>
        <p:spPr>
          <a:xfrm>
            <a:off x="1980888" y="2365163"/>
            <a:ext cx="2636201" cy="272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46"/>
          <p:cNvPicPr preferRelativeResize="0"/>
          <p:nvPr/>
        </p:nvPicPr>
        <p:blipFill rotWithShape="1">
          <a:blip r:embed="rId4">
            <a:alphaModFix/>
          </a:blip>
          <a:srcRect l="14445" t="39725" r="74189" b="30822"/>
          <a:stretch/>
        </p:blipFill>
        <p:spPr>
          <a:xfrm>
            <a:off x="5958212" y="2365150"/>
            <a:ext cx="1870961" cy="272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46"/>
          <p:cNvSpPr txBox="1"/>
          <p:nvPr/>
        </p:nvSpPr>
        <p:spPr>
          <a:xfrm>
            <a:off x="1127388" y="2365150"/>
            <a:ext cx="85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Before Cleaning: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46"/>
          <p:cNvSpPr txBox="1"/>
          <p:nvPr/>
        </p:nvSpPr>
        <p:spPr>
          <a:xfrm>
            <a:off x="5104713" y="2365150"/>
            <a:ext cx="853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After Cleaning: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46"/>
          <p:cNvSpPr txBox="1"/>
          <p:nvPr/>
        </p:nvSpPr>
        <p:spPr>
          <a:xfrm>
            <a:off x="234325" y="3097663"/>
            <a:ext cx="1652100" cy="12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Linear interpolation is used as it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estimating a missing value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in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same increasing order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as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previous values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which fits in this data as seen here.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0" name="Google Shape;1060;p46"/>
          <p:cNvPicPr preferRelativeResize="0"/>
          <p:nvPr/>
        </p:nvPicPr>
        <p:blipFill rotWithShape="1">
          <a:blip r:embed="rId5">
            <a:alphaModFix/>
          </a:blip>
          <a:srcRect l="15596" t="30932" r="28761" b="41004"/>
          <a:stretch/>
        </p:blipFill>
        <p:spPr>
          <a:xfrm>
            <a:off x="635288" y="550675"/>
            <a:ext cx="7873423" cy="18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47"/>
          <p:cNvSpPr txBox="1">
            <a:spLocks noGrp="1"/>
          </p:cNvSpPr>
          <p:nvPr>
            <p:ph type="title"/>
          </p:nvPr>
        </p:nvSpPr>
        <p:spPr>
          <a:xfrm>
            <a:off x="713250" y="140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df4</a:t>
            </a:r>
            <a:endParaRPr/>
          </a:p>
        </p:txBody>
      </p:sp>
      <p:pic>
        <p:nvPicPr>
          <p:cNvPr id="1066" name="Google Shape;1066;p47"/>
          <p:cNvPicPr preferRelativeResize="0"/>
          <p:nvPr/>
        </p:nvPicPr>
        <p:blipFill rotWithShape="1">
          <a:blip r:embed="rId3">
            <a:alphaModFix/>
          </a:blip>
          <a:srcRect l="14796" t="25789" r="26324" b="57873"/>
          <a:stretch/>
        </p:blipFill>
        <p:spPr>
          <a:xfrm>
            <a:off x="1066225" y="713125"/>
            <a:ext cx="7011548" cy="125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47"/>
          <p:cNvPicPr preferRelativeResize="0"/>
          <p:nvPr/>
        </p:nvPicPr>
        <p:blipFill rotWithShape="1">
          <a:blip r:embed="rId4">
            <a:alphaModFix/>
          </a:blip>
          <a:srcRect l="13659" t="38742" r="48732" b="9711"/>
          <a:stretch/>
        </p:blipFill>
        <p:spPr>
          <a:xfrm>
            <a:off x="1066225" y="2026988"/>
            <a:ext cx="3760077" cy="28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47"/>
          <p:cNvSpPr txBox="1"/>
          <p:nvPr/>
        </p:nvSpPr>
        <p:spPr>
          <a:xfrm>
            <a:off x="5588725" y="2630413"/>
            <a:ext cx="1640400" cy="156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Dropping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columns and rows to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reshape how data frame is being formatted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when being imported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Reset index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8"/>
          <p:cNvSpPr txBox="1">
            <a:spLocks noGrp="1"/>
          </p:cNvSpPr>
          <p:nvPr>
            <p:ph type="title"/>
          </p:nvPr>
        </p:nvSpPr>
        <p:spPr>
          <a:xfrm>
            <a:off x="713250" y="140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df4</a:t>
            </a:r>
            <a:endParaRPr/>
          </a:p>
        </p:txBody>
      </p:sp>
      <p:pic>
        <p:nvPicPr>
          <p:cNvPr id="1074" name="Google Shape;1074;p48"/>
          <p:cNvPicPr preferRelativeResize="0"/>
          <p:nvPr/>
        </p:nvPicPr>
        <p:blipFill rotWithShape="1">
          <a:blip r:embed="rId3">
            <a:alphaModFix/>
          </a:blip>
          <a:srcRect l="15174" t="50870" r="36423" b="19878"/>
          <a:stretch/>
        </p:blipFill>
        <p:spPr>
          <a:xfrm>
            <a:off x="1308975" y="713125"/>
            <a:ext cx="6526024" cy="172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8"/>
          <p:cNvPicPr preferRelativeResize="0"/>
          <p:nvPr/>
        </p:nvPicPr>
        <p:blipFill rotWithShape="1">
          <a:blip r:embed="rId4">
            <a:alphaModFix/>
          </a:blip>
          <a:srcRect l="14289" t="18208" r="59180" b="52437"/>
          <a:stretch/>
        </p:blipFill>
        <p:spPr>
          <a:xfrm>
            <a:off x="1135025" y="2542450"/>
            <a:ext cx="3821548" cy="23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8"/>
          <p:cNvPicPr preferRelativeResize="0"/>
          <p:nvPr/>
        </p:nvPicPr>
        <p:blipFill rotWithShape="1">
          <a:blip r:embed="rId4">
            <a:alphaModFix/>
          </a:blip>
          <a:srcRect l="14220" t="53921" r="73407" b="9476"/>
          <a:stretch/>
        </p:blipFill>
        <p:spPr>
          <a:xfrm>
            <a:off x="6482400" y="2144100"/>
            <a:ext cx="1844700" cy="29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48"/>
          <p:cNvSpPr txBox="1"/>
          <p:nvPr/>
        </p:nvSpPr>
        <p:spPr>
          <a:xfrm>
            <a:off x="197525" y="2542450"/>
            <a:ext cx="93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Before Cleaning: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48"/>
          <p:cNvSpPr txBox="1"/>
          <p:nvPr/>
        </p:nvSpPr>
        <p:spPr>
          <a:xfrm>
            <a:off x="5544900" y="2387100"/>
            <a:ext cx="93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After Cleaning: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48"/>
          <p:cNvSpPr txBox="1"/>
          <p:nvPr/>
        </p:nvSpPr>
        <p:spPr>
          <a:xfrm>
            <a:off x="6572900" y="312925"/>
            <a:ext cx="2425200" cy="8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Can’t use Domestic &amp; Non-Domestic waste disposal as there is insufficient data from previous years (only use them to get total waste disposed)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0" name="Google Shape;1080;p48"/>
          <p:cNvSpPr txBox="1"/>
          <p:nvPr/>
        </p:nvSpPr>
        <p:spPr>
          <a:xfrm>
            <a:off x="5474675" y="4355550"/>
            <a:ext cx="93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Missing Values Checked: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9"/>
          <p:cNvSpPr txBox="1">
            <a:spLocks noGrp="1"/>
          </p:cNvSpPr>
          <p:nvPr>
            <p:ph type="title"/>
          </p:nvPr>
        </p:nvSpPr>
        <p:spPr>
          <a:xfrm>
            <a:off x="713250" y="140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df5</a:t>
            </a:r>
            <a:endParaRPr/>
          </a:p>
        </p:txBody>
      </p:sp>
      <p:pic>
        <p:nvPicPr>
          <p:cNvPr id="1086" name="Google Shape;1086;p49"/>
          <p:cNvPicPr preferRelativeResize="0"/>
          <p:nvPr/>
        </p:nvPicPr>
        <p:blipFill rotWithShape="1">
          <a:blip r:embed="rId3">
            <a:alphaModFix/>
          </a:blip>
          <a:srcRect l="15176" t="17641" r="22521" b="32941"/>
          <a:stretch/>
        </p:blipFill>
        <p:spPr>
          <a:xfrm>
            <a:off x="175725" y="713125"/>
            <a:ext cx="5213824" cy="26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49"/>
          <p:cNvPicPr preferRelativeResize="0"/>
          <p:nvPr/>
        </p:nvPicPr>
        <p:blipFill rotWithShape="1">
          <a:blip r:embed="rId3">
            <a:alphaModFix/>
          </a:blip>
          <a:srcRect l="13911" t="68767" r="70372" b="12606"/>
          <a:stretch/>
        </p:blipFill>
        <p:spPr>
          <a:xfrm>
            <a:off x="3046250" y="1051825"/>
            <a:ext cx="2343301" cy="13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49"/>
          <p:cNvSpPr txBox="1"/>
          <p:nvPr/>
        </p:nvSpPr>
        <p:spPr>
          <a:xfrm>
            <a:off x="3046250" y="713125"/>
            <a:ext cx="23433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Check for missing values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9" name="Google Shape;1089;p49"/>
          <p:cNvPicPr preferRelativeResize="0"/>
          <p:nvPr/>
        </p:nvPicPr>
        <p:blipFill rotWithShape="1">
          <a:blip r:embed="rId4">
            <a:alphaModFix/>
          </a:blip>
          <a:srcRect l="14939" t="27652" r="63828" b="17827"/>
          <a:stretch/>
        </p:blipFill>
        <p:spPr>
          <a:xfrm>
            <a:off x="5893350" y="1051825"/>
            <a:ext cx="2425298" cy="350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49"/>
          <p:cNvSpPr txBox="1"/>
          <p:nvPr/>
        </p:nvSpPr>
        <p:spPr>
          <a:xfrm>
            <a:off x="5893350" y="713125"/>
            <a:ext cx="24252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df5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1" name="Google Shape;1091;p49"/>
          <p:cNvSpPr txBox="1"/>
          <p:nvPr/>
        </p:nvSpPr>
        <p:spPr>
          <a:xfrm>
            <a:off x="304625" y="3550075"/>
            <a:ext cx="53895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Drop unwanted columns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Convert column type to int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Fetch rows of data between 2003 &amp; 2021 for the ‘year’ column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Check for missing values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Reassign the dataset with the rows of data which columns are not duplicated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Rename column names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0"/>
          <p:cNvSpPr txBox="1">
            <a:spLocks noGrp="1"/>
          </p:cNvSpPr>
          <p:nvPr>
            <p:ph type="title"/>
          </p:nvPr>
        </p:nvSpPr>
        <p:spPr>
          <a:xfrm>
            <a:off x="713250" y="140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temp_merged2</a:t>
            </a:r>
            <a:endParaRPr/>
          </a:p>
        </p:txBody>
      </p:sp>
      <p:pic>
        <p:nvPicPr>
          <p:cNvPr id="1097" name="Google Shape;1097;p50"/>
          <p:cNvPicPr preferRelativeResize="0"/>
          <p:nvPr/>
        </p:nvPicPr>
        <p:blipFill rotWithShape="1">
          <a:blip r:embed="rId3">
            <a:alphaModFix/>
          </a:blip>
          <a:srcRect l="15332" t="40933" r="61966" b="49265"/>
          <a:stretch/>
        </p:blipFill>
        <p:spPr>
          <a:xfrm>
            <a:off x="342400" y="796700"/>
            <a:ext cx="4270751" cy="8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50"/>
          <p:cNvPicPr preferRelativeResize="0"/>
          <p:nvPr/>
        </p:nvPicPr>
        <p:blipFill rotWithShape="1">
          <a:blip r:embed="rId3">
            <a:alphaModFix/>
          </a:blip>
          <a:srcRect l="15332" t="60860" r="46487" b="34075"/>
          <a:stretch/>
        </p:blipFill>
        <p:spPr>
          <a:xfrm>
            <a:off x="3320975" y="1042750"/>
            <a:ext cx="5670702" cy="3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50"/>
          <p:cNvPicPr preferRelativeResize="0"/>
          <p:nvPr/>
        </p:nvPicPr>
        <p:blipFill rotWithShape="1">
          <a:blip r:embed="rId4">
            <a:alphaModFix/>
          </a:blip>
          <a:srcRect l="14427" t="23044" r="60269" b="22307"/>
          <a:stretch/>
        </p:blipFill>
        <p:spPr>
          <a:xfrm>
            <a:off x="751800" y="2028550"/>
            <a:ext cx="2430300" cy="295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50"/>
          <p:cNvSpPr txBox="1"/>
          <p:nvPr/>
        </p:nvSpPr>
        <p:spPr>
          <a:xfrm>
            <a:off x="713250" y="1770725"/>
            <a:ext cx="250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latin typeface="Open Sans"/>
                <a:ea typeface="Open Sans"/>
                <a:cs typeface="Open Sans"/>
                <a:sym typeface="Open Sans"/>
              </a:rPr>
              <a:t>special_category:</a:t>
            </a:r>
            <a:endParaRPr sz="10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1" name="Google Shape;110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800" y="1441100"/>
            <a:ext cx="2829697" cy="37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0"/>
          <p:cNvSpPr txBox="1"/>
          <p:nvPr/>
        </p:nvSpPr>
        <p:spPr>
          <a:xfrm>
            <a:off x="3613400" y="1770725"/>
            <a:ext cx="1382400" cy="9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Encountered an issue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this is not how I expected the dataframe to look like: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1"/>
          <p:cNvSpPr txBox="1">
            <a:spLocks noGrp="1"/>
          </p:cNvSpPr>
          <p:nvPr>
            <p:ph type="title"/>
          </p:nvPr>
        </p:nvSpPr>
        <p:spPr>
          <a:xfrm>
            <a:off x="713250" y="140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Final Dataset: final2</a:t>
            </a:r>
            <a:endParaRPr/>
          </a:p>
        </p:txBody>
      </p:sp>
      <p:pic>
        <p:nvPicPr>
          <p:cNvPr id="1108" name="Google Shape;1108;p51"/>
          <p:cNvPicPr preferRelativeResize="0"/>
          <p:nvPr/>
        </p:nvPicPr>
        <p:blipFill rotWithShape="1">
          <a:blip r:embed="rId3">
            <a:alphaModFix/>
          </a:blip>
          <a:srcRect l="15018" t="66489" r="11180" b="8803"/>
          <a:stretch/>
        </p:blipFill>
        <p:spPr>
          <a:xfrm>
            <a:off x="564988" y="713125"/>
            <a:ext cx="8014024" cy="146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51"/>
          <p:cNvSpPr txBox="1"/>
          <p:nvPr/>
        </p:nvSpPr>
        <p:spPr>
          <a:xfrm>
            <a:off x="456925" y="2636200"/>
            <a:ext cx="4042200" cy="129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Assign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missing values of rows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to be merged with the values that are supposed to be there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Drop the unnecessary rows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that are not supposed to be created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Merge dataset with df5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PROBLEM IS SOLVED!!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0" name="Google Shape;1110;p51"/>
          <p:cNvPicPr preferRelativeResize="0"/>
          <p:nvPr/>
        </p:nvPicPr>
        <p:blipFill rotWithShape="1">
          <a:blip r:embed="rId4">
            <a:alphaModFix/>
          </a:blip>
          <a:srcRect l="15404" t="47257" r="65269" b="48697"/>
          <a:stretch/>
        </p:blipFill>
        <p:spPr>
          <a:xfrm>
            <a:off x="3412075" y="901175"/>
            <a:ext cx="2595523" cy="3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51"/>
          <p:cNvPicPr preferRelativeResize="0"/>
          <p:nvPr/>
        </p:nvPicPr>
        <p:blipFill rotWithShape="1">
          <a:blip r:embed="rId5">
            <a:alphaModFix/>
          </a:blip>
          <a:srcRect l="13593" t="13909" r="38115" b="14870"/>
          <a:stretch/>
        </p:blipFill>
        <p:spPr>
          <a:xfrm>
            <a:off x="4560275" y="1663750"/>
            <a:ext cx="4194473" cy="347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2"/>
          <p:cNvSpPr txBox="1">
            <a:spLocks noGrp="1"/>
          </p:cNvSpPr>
          <p:nvPr>
            <p:ph type="title"/>
          </p:nvPr>
        </p:nvSpPr>
        <p:spPr>
          <a:xfrm>
            <a:off x="713250" y="140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outliers: final2</a:t>
            </a:r>
            <a:endParaRPr/>
          </a:p>
        </p:txBody>
      </p:sp>
      <p:grpSp>
        <p:nvGrpSpPr>
          <p:cNvPr id="1117" name="Google Shape;1117;p52"/>
          <p:cNvGrpSpPr/>
          <p:nvPr/>
        </p:nvGrpSpPr>
        <p:grpSpPr>
          <a:xfrm>
            <a:off x="8154883" y="-47"/>
            <a:ext cx="913961" cy="960927"/>
            <a:chOff x="6209029" y="1195250"/>
            <a:chExt cx="2058470" cy="1745237"/>
          </a:xfrm>
        </p:grpSpPr>
        <p:sp>
          <p:nvSpPr>
            <p:cNvPr id="1118" name="Google Shape;1118;p52"/>
            <p:cNvSpPr/>
            <p:nvPr/>
          </p:nvSpPr>
          <p:spPr>
            <a:xfrm>
              <a:off x="6760668" y="2756164"/>
              <a:ext cx="30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 w="559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6209029" y="1347547"/>
              <a:ext cx="2058470" cy="1526949"/>
            </a:xfrm>
            <a:custGeom>
              <a:avLst/>
              <a:gdLst/>
              <a:ahLst/>
              <a:cxnLst/>
              <a:rect l="l" t="t" r="r" b="b"/>
              <a:pathLst>
                <a:path w="68897" h="51107" extrusionOk="0">
                  <a:moveTo>
                    <a:pt x="35736" y="1"/>
                  </a:moveTo>
                  <a:cubicBezTo>
                    <a:pt x="35660" y="1"/>
                    <a:pt x="35585" y="1"/>
                    <a:pt x="35510" y="2"/>
                  </a:cubicBezTo>
                  <a:cubicBezTo>
                    <a:pt x="28363" y="86"/>
                    <a:pt x="21861" y="4171"/>
                    <a:pt x="18695" y="10568"/>
                  </a:cubicBezTo>
                  <a:lnTo>
                    <a:pt x="18705" y="10579"/>
                  </a:lnTo>
                  <a:cubicBezTo>
                    <a:pt x="11643" y="11560"/>
                    <a:pt x="5616" y="16162"/>
                    <a:pt x="2808" y="22707"/>
                  </a:cubicBezTo>
                  <a:cubicBezTo>
                    <a:pt x="1" y="29251"/>
                    <a:pt x="813" y="36788"/>
                    <a:pt x="4951" y="42583"/>
                  </a:cubicBezTo>
                  <a:cubicBezTo>
                    <a:pt x="8788" y="47957"/>
                    <a:pt x="14977" y="51107"/>
                    <a:pt x="21513" y="51107"/>
                  </a:cubicBezTo>
                  <a:cubicBezTo>
                    <a:pt x="22025" y="51107"/>
                    <a:pt x="22539" y="51088"/>
                    <a:pt x="23054" y="51049"/>
                  </a:cubicBezTo>
                  <a:cubicBezTo>
                    <a:pt x="30158" y="50510"/>
                    <a:pt x="36460" y="46299"/>
                    <a:pt x="39679" y="39944"/>
                  </a:cubicBezTo>
                  <a:cubicBezTo>
                    <a:pt x="42839" y="42762"/>
                    <a:pt x="46892" y="44273"/>
                    <a:pt x="51037" y="44273"/>
                  </a:cubicBezTo>
                  <a:cubicBezTo>
                    <a:pt x="52264" y="44273"/>
                    <a:pt x="53499" y="44141"/>
                    <a:pt x="54721" y="43871"/>
                  </a:cubicBezTo>
                  <a:cubicBezTo>
                    <a:pt x="60083" y="42689"/>
                    <a:pt x="64537" y="39005"/>
                    <a:pt x="66712" y="33970"/>
                  </a:cubicBezTo>
                  <a:cubicBezTo>
                    <a:pt x="68897" y="28935"/>
                    <a:pt x="68517" y="23171"/>
                    <a:pt x="65720" y="18453"/>
                  </a:cubicBezTo>
                  <a:cubicBezTo>
                    <a:pt x="62912" y="13745"/>
                    <a:pt x="58014" y="10663"/>
                    <a:pt x="52557" y="10177"/>
                  </a:cubicBezTo>
                  <a:cubicBezTo>
                    <a:pt x="49277" y="3911"/>
                    <a:pt x="42794" y="1"/>
                    <a:pt x="35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6500774" y="2749829"/>
              <a:ext cx="1554198" cy="6991"/>
            </a:xfrm>
            <a:custGeom>
              <a:avLst/>
              <a:gdLst/>
              <a:ahLst/>
              <a:cxnLst/>
              <a:rect l="l" t="t" r="r" b="b"/>
              <a:pathLst>
                <a:path w="52019" h="234" extrusionOk="0">
                  <a:moveTo>
                    <a:pt x="52018" y="1"/>
                  </a:moveTo>
                  <a:lnTo>
                    <a:pt x="1" y="23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6500774" y="2749829"/>
              <a:ext cx="1554198" cy="6991"/>
            </a:xfrm>
            <a:custGeom>
              <a:avLst/>
              <a:gdLst/>
              <a:ahLst/>
              <a:cxnLst/>
              <a:rect l="l" t="t" r="r" b="b"/>
              <a:pathLst>
                <a:path w="52019" h="234" fill="none" extrusionOk="0">
                  <a:moveTo>
                    <a:pt x="52018" y="1"/>
                  </a:moveTo>
                  <a:lnTo>
                    <a:pt x="1" y="233"/>
                  </a:lnTo>
                </a:path>
              </a:pathLst>
            </a:custGeom>
            <a:solidFill>
              <a:schemeClr val="dk1"/>
            </a:solidFill>
            <a:ln w="25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6694425" y="1225847"/>
              <a:ext cx="402151" cy="351031"/>
            </a:xfrm>
            <a:custGeom>
              <a:avLst/>
              <a:gdLst/>
              <a:ahLst/>
              <a:cxnLst/>
              <a:rect l="l" t="t" r="r" b="b"/>
              <a:pathLst>
                <a:path w="13460" h="11749" fill="none" extrusionOk="0">
                  <a:moveTo>
                    <a:pt x="1" y="11749"/>
                  </a:moveTo>
                  <a:cubicBezTo>
                    <a:pt x="1732" y="6070"/>
                    <a:pt x="6777" y="1373"/>
                    <a:pt x="13459" y="0"/>
                  </a:cubicBezTo>
                </a:path>
              </a:pathLst>
            </a:custGeom>
            <a:solidFill>
              <a:schemeClr val="dk1"/>
            </a:solidFill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7280600" y="2157975"/>
              <a:ext cx="216675" cy="391900"/>
            </a:xfrm>
            <a:custGeom>
              <a:avLst/>
              <a:gdLst/>
              <a:ahLst/>
              <a:cxnLst/>
              <a:rect l="l" t="t" r="r" b="b"/>
              <a:pathLst>
                <a:path w="8667" h="15676" fill="none" extrusionOk="0">
                  <a:moveTo>
                    <a:pt x="0" y="1"/>
                  </a:moveTo>
                  <a:cubicBezTo>
                    <a:pt x="5173" y="2914"/>
                    <a:pt x="8666" y="8857"/>
                    <a:pt x="8561" y="15676"/>
                  </a:cubicBezTo>
                </a:path>
              </a:pathLst>
            </a:custGeom>
            <a:solidFill>
              <a:schemeClr val="dk2"/>
            </a:solidFill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7143965" y="1195250"/>
              <a:ext cx="49447" cy="42486"/>
            </a:xfrm>
            <a:custGeom>
              <a:avLst/>
              <a:gdLst/>
              <a:ahLst/>
              <a:cxnLst/>
              <a:rect l="l" t="t" r="r" b="b"/>
              <a:pathLst>
                <a:path w="1655" h="1422" extrusionOk="0">
                  <a:moveTo>
                    <a:pt x="705" y="1"/>
                  </a:moveTo>
                  <a:cubicBezTo>
                    <a:pt x="325" y="1"/>
                    <a:pt x="8" y="317"/>
                    <a:pt x="8" y="708"/>
                  </a:cubicBezTo>
                  <a:cubicBezTo>
                    <a:pt x="1" y="1137"/>
                    <a:pt x="353" y="1421"/>
                    <a:pt x="718" y="1421"/>
                  </a:cubicBezTo>
                  <a:cubicBezTo>
                    <a:pt x="892" y="1421"/>
                    <a:pt x="1069" y="1357"/>
                    <a:pt x="1211" y="1214"/>
                  </a:cubicBezTo>
                  <a:cubicBezTo>
                    <a:pt x="1655" y="771"/>
                    <a:pt x="1338" y="11"/>
                    <a:pt x="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7212250" y="2118400"/>
              <a:ext cx="41450" cy="35450"/>
            </a:xfrm>
            <a:custGeom>
              <a:avLst/>
              <a:gdLst/>
              <a:ahLst/>
              <a:cxnLst/>
              <a:rect l="l" t="t" r="r" b="b"/>
              <a:pathLst>
                <a:path w="1658" h="1418" extrusionOk="0">
                  <a:moveTo>
                    <a:pt x="708" y="0"/>
                  </a:moveTo>
                  <a:cubicBezTo>
                    <a:pt x="317" y="0"/>
                    <a:pt x="0" y="317"/>
                    <a:pt x="11" y="707"/>
                  </a:cubicBezTo>
                  <a:cubicBezTo>
                    <a:pt x="11" y="1134"/>
                    <a:pt x="356" y="1418"/>
                    <a:pt x="717" y="1418"/>
                  </a:cubicBezTo>
                  <a:cubicBezTo>
                    <a:pt x="892" y="1418"/>
                    <a:pt x="1070" y="1351"/>
                    <a:pt x="1214" y="1204"/>
                  </a:cubicBezTo>
                  <a:cubicBezTo>
                    <a:pt x="1658" y="760"/>
                    <a:pt x="1341" y="0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6367033" y="2763723"/>
              <a:ext cx="16134" cy="87392"/>
            </a:xfrm>
            <a:custGeom>
              <a:avLst/>
              <a:gdLst/>
              <a:ahLst/>
              <a:cxnLst/>
              <a:rect l="l" t="t" r="r" b="b"/>
              <a:pathLst>
                <a:path w="540" h="2925" fill="none" extrusionOk="0">
                  <a:moveTo>
                    <a:pt x="1" y="0"/>
                  </a:moveTo>
                  <a:lnTo>
                    <a:pt x="539" y="2924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6331416" y="2799370"/>
              <a:ext cx="87392" cy="16104"/>
            </a:xfrm>
            <a:custGeom>
              <a:avLst/>
              <a:gdLst/>
              <a:ahLst/>
              <a:cxnLst/>
              <a:rect l="l" t="t" r="r" b="b"/>
              <a:pathLst>
                <a:path w="2925" h="539" fill="none" extrusionOk="0">
                  <a:moveTo>
                    <a:pt x="0" y="538"/>
                  </a:moveTo>
                  <a:lnTo>
                    <a:pt x="2924" y="0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7060600" y="2221228"/>
              <a:ext cx="16134" cy="87392"/>
            </a:xfrm>
            <a:custGeom>
              <a:avLst/>
              <a:gdLst/>
              <a:ahLst/>
              <a:cxnLst/>
              <a:rect l="l" t="t" r="r" b="b"/>
              <a:pathLst>
                <a:path w="540" h="2925" fill="none" extrusionOk="0">
                  <a:moveTo>
                    <a:pt x="1" y="1"/>
                  </a:moveTo>
                  <a:lnTo>
                    <a:pt x="539" y="2925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7024954" y="2257203"/>
              <a:ext cx="87392" cy="15775"/>
            </a:xfrm>
            <a:custGeom>
              <a:avLst/>
              <a:gdLst/>
              <a:ahLst/>
              <a:cxnLst/>
              <a:rect l="l" t="t" r="r" b="b"/>
              <a:pathLst>
                <a:path w="2925" h="528" fill="none" extrusionOk="0">
                  <a:moveTo>
                    <a:pt x="1" y="528"/>
                  </a:moveTo>
                  <a:lnTo>
                    <a:pt x="2925" y="0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6961878" y="2482705"/>
              <a:ext cx="299910" cy="263998"/>
            </a:xfrm>
            <a:custGeom>
              <a:avLst/>
              <a:gdLst/>
              <a:ahLst/>
              <a:cxnLst/>
              <a:rect l="l" t="t" r="r" b="b"/>
              <a:pathLst>
                <a:path w="10038" h="8836" extrusionOk="0">
                  <a:moveTo>
                    <a:pt x="2661" y="0"/>
                  </a:moveTo>
                  <a:cubicBezTo>
                    <a:pt x="1975" y="11"/>
                    <a:pt x="1384" y="528"/>
                    <a:pt x="1289" y="1214"/>
                  </a:cubicBezTo>
                  <a:lnTo>
                    <a:pt x="339" y="7136"/>
                  </a:lnTo>
                  <a:cubicBezTo>
                    <a:pt x="1" y="7896"/>
                    <a:pt x="655" y="8719"/>
                    <a:pt x="1605" y="8730"/>
                  </a:cubicBezTo>
                  <a:lnTo>
                    <a:pt x="8382" y="8835"/>
                  </a:lnTo>
                  <a:cubicBezTo>
                    <a:pt x="8388" y="8835"/>
                    <a:pt x="8394" y="8835"/>
                    <a:pt x="8401" y="8835"/>
                  </a:cubicBezTo>
                  <a:cubicBezTo>
                    <a:pt x="9362" y="8835"/>
                    <a:pt x="10037" y="8028"/>
                    <a:pt x="9712" y="7252"/>
                  </a:cubicBezTo>
                  <a:lnTo>
                    <a:pt x="9079" y="887"/>
                  </a:lnTo>
                  <a:cubicBezTo>
                    <a:pt x="8878" y="423"/>
                    <a:pt x="8382" y="106"/>
                    <a:pt x="7801" y="95"/>
                  </a:cubicBezTo>
                  <a:lnTo>
                    <a:pt x="2682" y="0"/>
                  </a:lnTo>
                  <a:close/>
                </a:path>
              </a:pathLst>
            </a:custGeom>
            <a:solidFill>
              <a:srgbClr val="FCFCFC"/>
            </a:solidFill>
            <a:ln w="108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7019934" y="2520563"/>
              <a:ext cx="34090" cy="34060"/>
            </a:xfrm>
            <a:custGeom>
              <a:avLst/>
              <a:gdLst/>
              <a:ahLst/>
              <a:cxnLst/>
              <a:rect l="l" t="t" r="r" b="b"/>
              <a:pathLst>
                <a:path w="1141" h="1140" fill="none" extrusionOk="0">
                  <a:moveTo>
                    <a:pt x="1129" y="507"/>
                  </a:moveTo>
                  <a:cubicBezTo>
                    <a:pt x="1119" y="939"/>
                    <a:pt x="591" y="1140"/>
                    <a:pt x="296" y="834"/>
                  </a:cubicBezTo>
                  <a:cubicBezTo>
                    <a:pt x="0" y="517"/>
                    <a:pt x="222" y="0"/>
                    <a:pt x="654" y="11"/>
                  </a:cubicBezTo>
                  <a:cubicBezTo>
                    <a:pt x="929" y="11"/>
                    <a:pt x="1140" y="243"/>
                    <a:pt x="1129" y="507"/>
                  </a:cubicBezTo>
                  <a:close/>
                </a:path>
              </a:pathLst>
            </a:custGeom>
            <a:noFill/>
            <a:ln w="9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7173217" y="2524029"/>
              <a:ext cx="34090" cy="34389"/>
            </a:xfrm>
            <a:custGeom>
              <a:avLst/>
              <a:gdLst/>
              <a:ahLst/>
              <a:cxnLst/>
              <a:rect l="l" t="t" r="r" b="b"/>
              <a:pathLst>
                <a:path w="1141" h="1151" fill="none" extrusionOk="0">
                  <a:moveTo>
                    <a:pt x="1140" y="507"/>
                  </a:moveTo>
                  <a:cubicBezTo>
                    <a:pt x="1129" y="940"/>
                    <a:pt x="602" y="1151"/>
                    <a:pt x="296" y="834"/>
                  </a:cubicBezTo>
                  <a:cubicBezTo>
                    <a:pt x="0" y="517"/>
                    <a:pt x="232" y="0"/>
                    <a:pt x="665" y="11"/>
                  </a:cubicBezTo>
                  <a:cubicBezTo>
                    <a:pt x="929" y="21"/>
                    <a:pt x="1140" y="243"/>
                    <a:pt x="1140" y="507"/>
                  </a:cubicBezTo>
                  <a:close/>
                </a:path>
              </a:pathLst>
            </a:custGeom>
            <a:noFill/>
            <a:ln w="95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7041358" y="2425306"/>
              <a:ext cx="150164" cy="107559"/>
            </a:xfrm>
            <a:custGeom>
              <a:avLst/>
              <a:gdLst/>
              <a:ahLst/>
              <a:cxnLst/>
              <a:rect l="l" t="t" r="r" b="b"/>
              <a:pathLst>
                <a:path w="5026" h="3600" fill="none" extrusionOk="0">
                  <a:moveTo>
                    <a:pt x="1" y="3484"/>
                  </a:moveTo>
                  <a:cubicBezTo>
                    <a:pt x="43" y="1552"/>
                    <a:pt x="1194" y="0"/>
                    <a:pt x="2566" y="32"/>
                  </a:cubicBezTo>
                  <a:cubicBezTo>
                    <a:pt x="3949" y="64"/>
                    <a:pt x="5025" y="1668"/>
                    <a:pt x="4972" y="3600"/>
                  </a:cubicBezTo>
                </a:path>
              </a:pathLst>
            </a:custGeom>
            <a:noFill/>
            <a:ln w="108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6489749" y="2605062"/>
              <a:ext cx="419779" cy="284822"/>
            </a:xfrm>
            <a:custGeom>
              <a:avLst/>
              <a:gdLst/>
              <a:ahLst/>
              <a:cxnLst/>
              <a:rect l="l" t="t" r="r" b="b"/>
              <a:pathLst>
                <a:path w="14050" h="9533" extrusionOk="0">
                  <a:moveTo>
                    <a:pt x="0" y="1"/>
                  </a:moveTo>
                  <a:lnTo>
                    <a:pt x="95" y="3315"/>
                  </a:lnTo>
                  <a:cubicBezTo>
                    <a:pt x="116" y="4044"/>
                    <a:pt x="718" y="4624"/>
                    <a:pt x="1446" y="4624"/>
                  </a:cubicBezTo>
                  <a:lnTo>
                    <a:pt x="10418" y="4519"/>
                  </a:lnTo>
                  <a:lnTo>
                    <a:pt x="11495" y="9533"/>
                  </a:lnTo>
                  <a:lnTo>
                    <a:pt x="14050" y="9279"/>
                  </a:lnTo>
                  <a:lnTo>
                    <a:pt x="12698" y="3009"/>
                  </a:lnTo>
                  <a:cubicBezTo>
                    <a:pt x="12572" y="2344"/>
                    <a:pt x="12107" y="1795"/>
                    <a:pt x="11474" y="1563"/>
                  </a:cubicBezTo>
                  <a:cubicBezTo>
                    <a:pt x="11400" y="1542"/>
                    <a:pt x="11337" y="1521"/>
                    <a:pt x="11263" y="150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8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6826911" y="2849060"/>
              <a:ext cx="132477" cy="64296"/>
            </a:xfrm>
            <a:custGeom>
              <a:avLst/>
              <a:gdLst/>
              <a:ahLst/>
              <a:cxnLst/>
              <a:rect l="l" t="t" r="r" b="b"/>
              <a:pathLst>
                <a:path w="4434" h="2152" extrusionOk="0">
                  <a:moveTo>
                    <a:pt x="2372" y="1"/>
                  </a:moveTo>
                  <a:cubicBezTo>
                    <a:pt x="2307" y="1"/>
                    <a:pt x="2241" y="2"/>
                    <a:pt x="2174" y="5"/>
                  </a:cubicBezTo>
                  <a:cubicBezTo>
                    <a:pt x="961" y="58"/>
                    <a:pt x="0" y="575"/>
                    <a:pt x="32" y="1166"/>
                  </a:cubicBezTo>
                  <a:cubicBezTo>
                    <a:pt x="52" y="1725"/>
                    <a:pt x="950" y="2152"/>
                    <a:pt x="2074" y="2152"/>
                  </a:cubicBezTo>
                  <a:cubicBezTo>
                    <a:pt x="2138" y="2152"/>
                    <a:pt x="2204" y="2151"/>
                    <a:pt x="2269" y="2148"/>
                  </a:cubicBezTo>
                  <a:cubicBezTo>
                    <a:pt x="3473" y="2095"/>
                    <a:pt x="4433" y="1567"/>
                    <a:pt x="4402" y="976"/>
                  </a:cubicBezTo>
                  <a:cubicBezTo>
                    <a:pt x="4382" y="418"/>
                    <a:pt x="3486" y="1"/>
                    <a:pt x="2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6489420" y="2583938"/>
              <a:ext cx="475291" cy="334001"/>
            </a:xfrm>
            <a:custGeom>
              <a:avLst/>
              <a:gdLst/>
              <a:ahLst/>
              <a:cxnLst/>
              <a:rect l="l" t="t" r="r" b="b"/>
              <a:pathLst>
                <a:path w="15908" h="11179" extrusionOk="0">
                  <a:moveTo>
                    <a:pt x="1" y="1"/>
                  </a:moveTo>
                  <a:lnTo>
                    <a:pt x="169" y="3832"/>
                  </a:lnTo>
                  <a:cubicBezTo>
                    <a:pt x="212" y="4687"/>
                    <a:pt x="919" y="5352"/>
                    <a:pt x="1774" y="5352"/>
                  </a:cubicBezTo>
                  <a:lnTo>
                    <a:pt x="12287" y="5373"/>
                  </a:lnTo>
                  <a:lnTo>
                    <a:pt x="13617" y="11179"/>
                  </a:lnTo>
                  <a:lnTo>
                    <a:pt x="15908" y="10757"/>
                  </a:lnTo>
                  <a:lnTo>
                    <a:pt x="14937" y="3653"/>
                  </a:lnTo>
                  <a:cubicBezTo>
                    <a:pt x="14768" y="2872"/>
                    <a:pt x="14219" y="2238"/>
                    <a:pt x="13469" y="1964"/>
                  </a:cubicBezTo>
                  <a:cubicBezTo>
                    <a:pt x="13396" y="1932"/>
                    <a:pt x="13311" y="1911"/>
                    <a:pt x="13227" y="18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100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6551868" y="2095136"/>
              <a:ext cx="153630" cy="252345"/>
            </a:xfrm>
            <a:custGeom>
              <a:avLst/>
              <a:gdLst/>
              <a:ahLst/>
              <a:cxnLst/>
              <a:rect l="l" t="t" r="r" b="b"/>
              <a:pathLst>
                <a:path w="5142" h="8446" extrusionOk="0">
                  <a:moveTo>
                    <a:pt x="1788" y="1"/>
                  </a:moveTo>
                  <a:cubicBezTo>
                    <a:pt x="1115" y="1"/>
                    <a:pt x="506" y="466"/>
                    <a:pt x="349" y="1149"/>
                  </a:cubicBezTo>
                  <a:cubicBezTo>
                    <a:pt x="22" y="2637"/>
                    <a:pt x="951" y="4179"/>
                    <a:pt x="1214" y="4896"/>
                  </a:cubicBezTo>
                  <a:cubicBezTo>
                    <a:pt x="1552" y="5836"/>
                    <a:pt x="1" y="7683"/>
                    <a:pt x="1" y="7683"/>
                  </a:cubicBezTo>
                  <a:cubicBezTo>
                    <a:pt x="819" y="8245"/>
                    <a:pt x="1549" y="8446"/>
                    <a:pt x="2179" y="8446"/>
                  </a:cubicBezTo>
                  <a:cubicBezTo>
                    <a:pt x="3182" y="8446"/>
                    <a:pt x="3930" y="7936"/>
                    <a:pt x="4371" y="7567"/>
                  </a:cubicBezTo>
                  <a:cubicBezTo>
                    <a:pt x="4561" y="7398"/>
                    <a:pt x="4518" y="7092"/>
                    <a:pt x="4286" y="6976"/>
                  </a:cubicBezTo>
                  <a:cubicBezTo>
                    <a:pt x="3463" y="6554"/>
                    <a:pt x="3315" y="5108"/>
                    <a:pt x="3315" y="5107"/>
                  </a:cubicBezTo>
                  <a:lnTo>
                    <a:pt x="3315" y="5107"/>
                  </a:lnTo>
                  <a:cubicBezTo>
                    <a:pt x="3630" y="5233"/>
                    <a:pt x="3898" y="5281"/>
                    <a:pt x="4123" y="5281"/>
                  </a:cubicBezTo>
                  <a:cubicBezTo>
                    <a:pt x="4389" y="5281"/>
                    <a:pt x="4596" y="5214"/>
                    <a:pt x="4751" y="5129"/>
                  </a:cubicBezTo>
                  <a:cubicBezTo>
                    <a:pt x="4993" y="4991"/>
                    <a:pt x="5141" y="4727"/>
                    <a:pt x="5120" y="4442"/>
                  </a:cubicBezTo>
                  <a:lnTo>
                    <a:pt x="4898" y="558"/>
                  </a:lnTo>
                  <a:lnTo>
                    <a:pt x="2080" y="30"/>
                  </a:lnTo>
                  <a:cubicBezTo>
                    <a:pt x="1982" y="10"/>
                    <a:pt x="1884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 w="10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6584676" y="2056024"/>
              <a:ext cx="147296" cy="93935"/>
            </a:xfrm>
            <a:custGeom>
              <a:avLst/>
              <a:gdLst/>
              <a:ahLst/>
              <a:cxnLst/>
              <a:rect l="l" t="t" r="r" b="b"/>
              <a:pathLst>
                <a:path w="4930" h="3144" extrusionOk="0">
                  <a:moveTo>
                    <a:pt x="2730" y="0"/>
                  </a:moveTo>
                  <a:cubicBezTo>
                    <a:pt x="2580" y="0"/>
                    <a:pt x="2426" y="10"/>
                    <a:pt x="2270" y="30"/>
                  </a:cubicBezTo>
                  <a:cubicBezTo>
                    <a:pt x="961" y="199"/>
                    <a:pt x="0" y="1023"/>
                    <a:pt x="106" y="1878"/>
                  </a:cubicBezTo>
                  <a:cubicBezTo>
                    <a:pt x="208" y="2628"/>
                    <a:pt x="1099" y="3143"/>
                    <a:pt x="2194" y="3143"/>
                  </a:cubicBezTo>
                  <a:cubicBezTo>
                    <a:pt x="2346" y="3143"/>
                    <a:pt x="2502" y="3133"/>
                    <a:pt x="2660" y="3113"/>
                  </a:cubicBezTo>
                  <a:cubicBezTo>
                    <a:pt x="3969" y="2954"/>
                    <a:pt x="4930" y="2120"/>
                    <a:pt x="4824" y="1265"/>
                  </a:cubicBezTo>
                  <a:cubicBezTo>
                    <a:pt x="4722" y="523"/>
                    <a:pt x="3828" y="0"/>
                    <a:pt x="27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6522527" y="2096899"/>
              <a:ext cx="108037" cy="91814"/>
            </a:xfrm>
            <a:custGeom>
              <a:avLst/>
              <a:gdLst/>
              <a:ahLst/>
              <a:cxnLst/>
              <a:rect l="l" t="t" r="r" b="b"/>
              <a:pathLst>
                <a:path w="3616" h="3073" extrusionOk="0">
                  <a:moveTo>
                    <a:pt x="2052" y="1"/>
                  </a:moveTo>
                  <a:cubicBezTo>
                    <a:pt x="2026" y="1"/>
                    <a:pt x="2001" y="2"/>
                    <a:pt x="1975" y="3"/>
                  </a:cubicBezTo>
                  <a:cubicBezTo>
                    <a:pt x="603" y="56"/>
                    <a:pt x="1" y="1745"/>
                    <a:pt x="1004" y="2663"/>
                  </a:cubicBezTo>
                  <a:cubicBezTo>
                    <a:pt x="1313" y="2946"/>
                    <a:pt x="1678" y="3072"/>
                    <a:pt x="2034" y="3072"/>
                  </a:cubicBezTo>
                  <a:cubicBezTo>
                    <a:pt x="2847" y="3072"/>
                    <a:pt x="3616" y="2417"/>
                    <a:pt x="3579" y="1470"/>
                  </a:cubicBezTo>
                  <a:cubicBezTo>
                    <a:pt x="3538" y="641"/>
                    <a:pt x="2863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6538004" y="2114737"/>
              <a:ext cx="108814" cy="132088"/>
            </a:xfrm>
            <a:custGeom>
              <a:avLst/>
              <a:gdLst/>
              <a:ahLst/>
              <a:cxnLst/>
              <a:rect l="l" t="t" r="r" b="b"/>
              <a:pathLst>
                <a:path w="3642" h="4421" extrusionOk="0">
                  <a:moveTo>
                    <a:pt x="1366" y="1"/>
                  </a:moveTo>
                  <a:cubicBezTo>
                    <a:pt x="1166" y="1"/>
                    <a:pt x="962" y="49"/>
                    <a:pt x="760" y="166"/>
                  </a:cubicBezTo>
                  <a:cubicBezTo>
                    <a:pt x="222" y="472"/>
                    <a:pt x="0" y="1126"/>
                    <a:pt x="148" y="1728"/>
                  </a:cubicBezTo>
                  <a:cubicBezTo>
                    <a:pt x="407" y="2735"/>
                    <a:pt x="979" y="4421"/>
                    <a:pt x="1881" y="4421"/>
                  </a:cubicBezTo>
                  <a:cubicBezTo>
                    <a:pt x="1972" y="4421"/>
                    <a:pt x="2066" y="4404"/>
                    <a:pt x="2164" y="4367"/>
                  </a:cubicBezTo>
                  <a:cubicBezTo>
                    <a:pt x="3642" y="3797"/>
                    <a:pt x="3262" y="1200"/>
                    <a:pt x="3262" y="1200"/>
                  </a:cubicBezTo>
                  <a:cubicBezTo>
                    <a:pt x="3262" y="1200"/>
                    <a:pt x="2362" y="1"/>
                    <a:pt x="1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6885236" y="2875862"/>
              <a:ext cx="132178" cy="64625"/>
            </a:xfrm>
            <a:custGeom>
              <a:avLst/>
              <a:gdLst/>
              <a:ahLst/>
              <a:cxnLst/>
              <a:rect l="l" t="t" r="r" b="b"/>
              <a:pathLst>
                <a:path w="4424" h="2163" extrusionOk="0">
                  <a:moveTo>
                    <a:pt x="2359" y="1"/>
                  </a:moveTo>
                  <a:cubicBezTo>
                    <a:pt x="2295" y="1"/>
                    <a:pt x="2230" y="2"/>
                    <a:pt x="2165" y="5"/>
                  </a:cubicBezTo>
                  <a:cubicBezTo>
                    <a:pt x="951" y="58"/>
                    <a:pt x="1" y="586"/>
                    <a:pt x="22" y="1177"/>
                  </a:cubicBezTo>
                  <a:cubicBezTo>
                    <a:pt x="52" y="1736"/>
                    <a:pt x="950" y="2163"/>
                    <a:pt x="2066" y="2163"/>
                  </a:cubicBezTo>
                  <a:cubicBezTo>
                    <a:pt x="2130" y="2163"/>
                    <a:pt x="2194" y="2161"/>
                    <a:pt x="2260" y="2158"/>
                  </a:cubicBezTo>
                  <a:cubicBezTo>
                    <a:pt x="3463" y="2106"/>
                    <a:pt x="4424" y="1578"/>
                    <a:pt x="4402" y="987"/>
                  </a:cubicBezTo>
                  <a:cubicBezTo>
                    <a:pt x="4373" y="428"/>
                    <a:pt x="3474" y="1"/>
                    <a:pt x="2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6436443" y="2289981"/>
              <a:ext cx="315716" cy="393636"/>
            </a:xfrm>
            <a:custGeom>
              <a:avLst/>
              <a:gdLst/>
              <a:ahLst/>
              <a:cxnLst/>
              <a:rect l="l" t="t" r="r" b="b"/>
              <a:pathLst>
                <a:path w="10567" h="13175" extrusionOk="0">
                  <a:moveTo>
                    <a:pt x="4613" y="1"/>
                  </a:moveTo>
                  <a:cubicBezTo>
                    <a:pt x="4613" y="1"/>
                    <a:pt x="0" y="4001"/>
                    <a:pt x="1299" y="12467"/>
                  </a:cubicBezTo>
                  <a:cubicBezTo>
                    <a:pt x="1350" y="12872"/>
                    <a:pt x="1688" y="13174"/>
                    <a:pt x="2091" y="13174"/>
                  </a:cubicBezTo>
                  <a:cubicBezTo>
                    <a:pt x="2098" y="13174"/>
                    <a:pt x="2104" y="13174"/>
                    <a:pt x="2111" y="13174"/>
                  </a:cubicBezTo>
                  <a:lnTo>
                    <a:pt x="9395" y="12773"/>
                  </a:lnTo>
                  <a:cubicBezTo>
                    <a:pt x="10060" y="12741"/>
                    <a:pt x="10566" y="12140"/>
                    <a:pt x="10482" y="11485"/>
                  </a:cubicBezTo>
                  <a:cubicBezTo>
                    <a:pt x="10091" y="8435"/>
                    <a:pt x="10028" y="529"/>
                    <a:pt x="8044" y="180"/>
                  </a:cubicBezTo>
                  <a:cubicBezTo>
                    <a:pt x="8044" y="180"/>
                    <a:pt x="7505" y="684"/>
                    <a:pt x="6573" y="684"/>
                  </a:cubicBezTo>
                  <a:cubicBezTo>
                    <a:pt x="6040" y="684"/>
                    <a:pt x="5377" y="519"/>
                    <a:pt x="4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6561639" y="2357928"/>
              <a:ext cx="144488" cy="109979"/>
            </a:xfrm>
            <a:custGeom>
              <a:avLst/>
              <a:gdLst/>
              <a:ahLst/>
              <a:cxnLst/>
              <a:rect l="l" t="t" r="r" b="b"/>
              <a:pathLst>
                <a:path w="4836" h="3681" extrusionOk="0">
                  <a:moveTo>
                    <a:pt x="2878" y="0"/>
                  </a:moveTo>
                  <a:cubicBezTo>
                    <a:pt x="2632" y="0"/>
                    <a:pt x="2360" y="72"/>
                    <a:pt x="2059" y="239"/>
                  </a:cubicBezTo>
                  <a:cubicBezTo>
                    <a:pt x="1" y="1379"/>
                    <a:pt x="1225" y="3680"/>
                    <a:pt x="1225" y="3680"/>
                  </a:cubicBezTo>
                  <a:lnTo>
                    <a:pt x="4835" y="2466"/>
                  </a:lnTo>
                  <a:cubicBezTo>
                    <a:pt x="4835" y="2466"/>
                    <a:pt x="4319" y="0"/>
                    <a:pt x="28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6601080" y="2470395"/>
              <a:ext cx="145414" cy="296176"/>
            </a:xfrm>
            <a:custGeom>
              <a:avLst/>
              <a:gdLst/>
              <a:ahLst/>
              <a:cxnLst/>
              <a:rect l="l" t="t" r="r" b="b"/>
              <a:pathLst>
                <a:path w="4867" h="9913" extrusionOk="0">
                  <a:moveTo>
                    <a:pt x="2333" y="1"/>
                  </a:moveTo>
                  <a:lnTo>
                    <a:pt x="0" y="718"/>
                  </a:lnTo>
                  <a:lnTo>
                    <a:pt x="1584" y="8920"/>
                  </a:lnTo>
                  <a:cubicBezTo>
                    <a:pt x="1541" y="8983"/>
                    <a:pt x="1520" y="9057"/>
                    <a:pt x="1510" y="9131"/>
                  </a:cubicBezTo>
                  <a:cubicBezTo>
                    <a:pt x="1415" y="9205"/>
                    <a:pt x="1362" y="9321"/>
                    <a:pt x="1362" y="9448"/>
                  </a:cubicBezTo>
                  <a:cubicBezTo>
                    <a:pt x="1372" y="9715"/>
                    <a:pt x="1673" y="9913"/>
                    <a:pt x="2041" y="9913"/>
                  </a:cubicBezTo>
                  <a:cubicBezTo>
                    <a:pt x="2050" y="9913"/>
                    <a:pt x="2060" y="9913"/>
                    <a:pt x="2069" y="9912"/>
                  </a:cubicBezTo>
                  <a:cubicBezTo>
                    <a:pt x="2185" y="9902"/>
                    <a:pt x="2301" y="9870"/>
                    <a:pt x="2417" y="9817"/>
                  </a:cubicBezTo>
                  <a:cubicBezTo>
                    <a:pt x="2629" y="9861"/>
                    <a:pt x="2854" y="9883"/>
                    <a:pt x="3076" y="9883"/>
                  </a:cubicBezTo>
                  <a:cubicBezTo>
                    <a:pt x="3121" y="9883"/>
                    <a:pt x="3165" y="9882"/>
                    <a:pt x="3209" y="9881"/>
                  </a:cubicBezTo>
                  <a:cubicBezTo>
                    <a:pt x="4127" y="9838"/>
                    <a:pt x="4866" y="9458"/>
                    <a:pt x="4845" y="9036"/>
                  </a:cubicBezTo>
                  <a:cubicBezTo>
                    <a:pt x="4824" y="8709"/>
                    <a:pt x="4381" y="8456"/>
                    <a:pt x="3769" y="8361"/>
                  </a:cubicBezTo>
                  <a:lnTo>
                    <a:pt x="2333" y="1"/>
                  </a:lnTo>
                  <a:close/>
                </a:path>
              </a:pathLst>
            </a:custGeom>
            <a:solidFill>
              <a:srgbClr val="FFFFFF"/>
            </a:solidFill>
            <a:ln w="76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6799780" y="2255650"/>
              <a:ext cx="152584" cy="110547"/>
            </a:xfrm>
            <a:custGeom>
              <a:avLst/>
              <a:gdLst/>
              <a:ahLst/>
              <a:cxnLst/>
              <a:rect l="l" t="t" r="r" b="b"/>
              <a:pathLst>
                <a:path w="5107" h="3700" extrusionOk="0">
                  <a:moveTo>
                    <a:pt x="412" y="1"/>
                  </a:moveTo>
                  <a:cubicBezTo>
                    <a:pt x="279" y="1"/>
                    <a:pt x="142" y="4"/>
                    <a:pt x="0" y="10"/>
                  </a:cubicBezTo>
                  <a:cubicBezTo>
                    <a:pt x="0" y="10"/>
                    <a:pt x="162" y="3699"/>
                    <a:pt x="4402" y="3699"/>
                  </a:cubicBezTo>
                  <a:cubicBezTo>
                    <a:pt x="4495" y="3699"/>
                    <a:pt x="4590" y="3697"/>
                    <a:pt x="4687" y="3694"/>
                  </a:cubicBezTo>
                  <a:cubicBezTo>
                    <a:pt x="4687" y="3694"/>
                    <a:pt x="5106" y="1"/>
                    <a:pt x="412" y="1"/>
                  </a:cubicBezTo>
                  <a:close/>
                </a:path>
              </a:pathLst>
            </a:custGeom>
            <a:solidFill>
              <a:srgbClr val="FCFCFC"/>
            </a:solidFill>
            <a:ln w="108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6835098" y="2281466"/>
              <a:ext cx="104721" cy="84553"/>
            </a:xfrm>
            <a:custGeom>
              <a:avLst/>
              <a:gdLst/>
              <a:ahLst/>
              <a:cxnLst/>
              <a:rect l="l" t="t" r="r" b="b"/>
              <a:pathLst>
                <a:path w="3505" h="2830" extrusionOk="0">
                  <a:moveTo>
                    <a:pt x="0" y="1"/>
                  </a:moveTo>
                  <a:lnTo>
                    <a:pt x="3505" y="2830"/>
                  </a:lnTo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6835098" y="2281466"/>
              <a:ext cx="104721" cy="84553"/>
            </a:xfrm>
            <a:custGeom>
              <a:avLst/>
              <a:gdLst/>
              <a:ahLst/>
              <a:cxnLst/>
              <a:rect l="l" t="t" r="r" b="b"/>
              <a:pathLst>
                <a:path w="3505" h="2830" fill="none" extrusionOk="0">
                  <a:moveTo>
                    <a:pt x="0" y="1"/>
                  </a:moveTo>
                  <a:lnTo>
                    <a:pt x="3505" y="2830"/>
                  </a:lnTo>
                </a:path>
              </a:pathLst>
            </a:custGeom>
            <a:noFill/>
            <a:ln w="108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7168795" y="2251198"/>
              <a:ext cx="159904" cy="166238"/>
            </a:xfrm>
            <a:custGeom>
              <a:avLst/>
              <a:gdLst/>
              <a:ahLst/>
              <a:cxnLst/>
              <a:rect l="l" t="t" r="r" b="b"/>
              <a:pathLst>
                <a:path w="5352" h="5564" extrusionOk="0">
                  <a:moveTo>
                    <a:pt x="3631" y="1"/>
                  </a:moveTo>
                  <a:cubicBezTo>
                    <a:pt x="3631" y="1"/>
                    <a:pt x="0" y="1289"/>
                    <a:pt x="1489" y="5563"/>
                  </a:cubicBezTo>
                  <a:cubicBezTo>
                    <a:pt x="1489" y="5563"/>
                    <a:pt x="5352" y="4835"/>
                    <a:pt x="3631" y="1"/>
                  </a:cubicBezTo>
                  <a:close/>
                </a:path>
              </a:pathLst>
            </a:custGeom>
            <a:solidFill>
              <a:srgbClr val="FCFCFC"/>
            </a:solidFill>
            <a:ln w="108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7213256" y="2292521"/>
              <a:ext cx="49866" cy="124918"/>
            </a:xfrm>
            <a:custGeom>
              <a:avLst/>
              <a:gdLst/>
              <a:ahLst/>
              <a:cxnLst/>
              <a:rect l="l" t="t" r="r" b="b"/>
              <a:pathLst>
                <a:path w="1669" h="4181" extrusionOk="0">
                  <a:moveTo>
                    <a:pt x="1668" y="0"/>
                  </a:moveTo>
                  <a:lnTo>
                    <a:pt x="1" y="4180"/>
                  </a:lnTo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7213256" y="2292521"/>
              <a:ext cx="49866" cy="124918"/>
            </a:xfrm>
            <a:custGeom>
              <a:avLst/>
              <a:gdLst/>
              <a:ahLst/>
              <a:cxnLst/>
              <a:rect l="l" t="t" r="r" b="b"/>
              <a:pathLst>
                <a:path w="1669" h="4181" fill="none" extrusionOk="0">
                  <a:moveTo>
                    <a:pt x="1668" y="0"/>
                  </a:moveTo>
                  <a:lnTo>
                    <a:pt x="1" y="4180"/>
                  </a:lnTo>
                </a:path>
              </a:pathLst>
            </a:custGeom>
            <a:noFill/>
            <a:ln w="108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7525393" y="1962411"/>
              <a:ext cx="466739" cy="422898"/>
            </a:xfrm>
            <a:custGeom>
              <a:avLst/>
              <a:gdLst/>
              <a:ahLst/>
              <a:cxnLst/>
              <a:rect l="l" t="t" r="r" b="b"/>
              <a:pathLst>
                <a:path w="19729" h="17967" extrusionOk="0">
                  <a:moveTo>
                    <a:pt x="9864" y="1"/>
                  </a:moveTo>
                  <a:cubicBezTo>
                    <a:pt x="7566" y="1"/>
                    <a:pt x="5268" y="877"/>
                    <a:pt x="3515" y="2629"/>
                  </a:cubicBezTo>
                  <a:cubicBezTo>
                    <a:pt x="0" y="6134"/>
                    <a:pt x="0" y="11823"/>
                    <a:pt x="3515" y="15338"/>
                  </a:cubicBezTo>
                  <a:cubicBezTo>
                    <a:pt x="5268" y="17090"/>
                    <a:pt x="7566" y="17966"/>
                    <a:pt x="9864" y="17966"/>
                  </a:cubicBezTo>
                  <a:cubicBezTo>
                    <a:pt x="12163" y="17966"/>
                    <a:pt x="14461" y="17090"/>
                    <a:pt x="16214" y="15338"/>
                  </a:cubicBezTo>
                  <a:cubicBezTo>
                    <a:pt x="19729" y="11823"/>
                    <a:pt x="19729" y="6134"/>
                    <a:pt x="16214" y="2629"/>
                  </a:cubicBezTo>
                  <a:cubicBezTo>
                    <a:pt x="14461" y="877"/>
                    <a:pt x="12163" y="1"/>
                    <a:pt x="9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7525393" y="1941791"/>
              <a:ext cx="466739" cy="464136"/>
            </a:xfrm>
            <a:custGeom>
              <a:avLst/>
              <a:gdLst/>
              <a:ahLst/>
              <a:cxnLst/>
              <a:rect l="l" t="t" r="r" b="b"/>
              <a:pathLst>
                <a:path w="19729" h="19719" fill="none" extrusionOk="0">
                  <a:moveTo>
                    <a:pt x="16214" y="3505"/>
                  </a:moveTo>
                  <a:cubicBezTo>
                    <a:pt x="19729" y="7010"/>
                    <a:pt x="19729" y="12699"/>
                    <a:pt x="16214" y="16214"/>
                  </a:cubicBezTo>
                  <a:cubicBezTo>
                    <a:pt x="12709" y="19719"/>
                    <a:pt x="7020" y="19719"/>
                    <a:pt x="3515" y="16214"/>
                  </a:cubicBezTo>
                  <a:cubicBezTo>
                    <a:pt x="0" y="12699"/>
                    <a:pt x="0" y="7010"/>
                    <a:pt x="3515" y="3505"/>
                  </a:cubicBezTo>
                  <a:cubicBezTo>
                    <a:pt x="7020" y="1"/>
                    <a:pt x="12709" y="1"/>
                    <a:pt x="16214" y="3505"/>
                  </a:cubicBezTo>
                  <a:close/>
                </a:path>
              </a:pathLst>
            </a:custGeom>
            <a:noFill/>
            <a:ln w="15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7727072" y="2446333"/>
              <a:ext cx="33164" cy="1912"/>
            </a:xfrm>
            <a:custGeom>
              <a:avLst/>
              <a:gdLst/>
              <a:ahLst/>
              <a:cxnLst/>
              <a:rect l="l" t="t" r="r" b="b"/>
              <a:pathLst>
                <a:path w="1110" h="64" fill="none" extrusionOk="0">
                  <a:moveTo>
                    <a:pt x="1109" y="63"/>
                  </a:moveTo>
                  <a:cubicBezTo>
                    <a:pt x="729" y="53"/>
                    <a:pt x="370" y="42"/>
                    <a:pt x="1" y="0"/>
                  </a:cubicBezTo>
                </a:path>
              </a:pathLst>
            </a:custGeom>
            <a:noFill/>
            <a:ln w="19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7482925" y="1892100"/>
              <a:ext cx="566384" cy="532701"/>
            </a:xfrm>
            <a:custGeom>
              <a:avLst/>
              <a:gdLst/>
              <a:ahLst/>
              <a:cxnLst/>
              <a:rect l="l" t="t" r="r" b="b"/>
              <a:pathLst>
                <a:path w="23941" h="22632" fill="none" extrusionOk="0">
                  <a:moveTo>
                    <a:pt x="8319" y="22632"/>
                  </a:moveTo>
                  <a:cubicBezTo>
                    <a:pt x="3294" y="21112"/>
                    <a:pt x="1" y="16320"/>
                    <a:pt x="370" y="11084"/>
                  </a:cubicBezTo>
                  <a:cubicBezTo>
                    <a:pt x="750" y="5848"/>
                    <a:pt x="4698" y="1573"/>
                    <a:pt x="9891" y="782"/>
                  </a:cubicBezTo>
                  <a:cubicBezTo>
                    <a:pt x="15074" y="1"/>
                    <a:pt x="20120" y="2903"/>
                    <a:pt x="22030" y="7791"/>
                  </a:cubicBezTo>
                  <a:cubicBezTo>
                    <a:pt x="23941" y="12678"/>
                    <a:pt x="22220" y="18241"/>
                    <a:pt x="17871" y="21186"/>
                  </a:cubicBezTo>
                </a:path>
              </a:pathLst>
            </a:custGeom>
            <a:noFill/>
            <a:ln w="1900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7830929" y="2428341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9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7724234" y="242234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19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7762596" y="2420624"/>
              <a:ext cx="29997" cy="53331"/>
            </a:xfrm>
            <a:custGeom>
              <a:avLst/>
              <a:gdLst/>
              <a:ahLst/>
              <a:cxnLst/>
              <a:rect l="l" t="t" r="r" b="b"/>
              <a:pathLst>
                <a:path w="1004" h="1785" fill="none" extrusionOk="0">
                  <a:moveTo>
                    <a:pt x="138" y="1"/>
                  </a:moveTo>
                  <a:lnTo>
                    <a:pt x="1003" y="887"/>
                  </a:lnTo>
                  <a:lnTo>
                    <a:pt x="1" y="1785"/>
                  </a:lnTo>
                </a:path>
              </a:pathLst>
            </a:custGeom>
            <a:noFill/>
            <a:ln w="126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7685086" y="1739956"/>
              <a:ext cx="165611" cy="95249"/>
            </a:xfrm>
            <a:custGeom>
              <a:avLst/>
              <a:gdLst/>
              <a:ahLst/>
              <a:cxnLst/>
              <a:rect l="l" t="t" r="r" b="b"/>
              <a:pathLst>
                <a:path w="5543" h="3188" extrusionOk="0">
                  <a:moveTo>
                    <a:pt x="5542" y="0"/>
                  </a:moveTo>
                  <a:lnTo>
                    <a:pt x="1" y="3188"/>
                  </a:lnTo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6399841" y="1648345"/>
              <a:ext cx="244129" cy="385868"/>
            </a:xfrm>
            <a:custGeom>
              <a:avLst/>
              <a:gdLst/>
              <a:ahLst/>
              <a:cxnLst/>
              <a:rect l="l" t="t" r="r" b="b"/>
              <a:pathLst>
                <a:path w="8171" h="12915" extrusionOk="0">
                  <a:moveTo>
                    <a:pt x="3804" y="0"/>
                  </a:moveTo>
                  <a:cubicBezTo>
                    <a:pt x="3467" y="0"/>
                    <a:pt x="3133" y="162"/>
                    <a:pt x="2935" y="480"/>
                  </a:cubicBezTo>
                  <a:cubicBezTo>
                    <a:pt x="1721" y="2390"/>
                    <a:pt x="32" y="5937"/>
                    <a:pt x="1" y="8998"/>
                  </a:cubicBezTo>
                  <a:cubicBezTo>
                    <a:pt x="1" y="11236"/>
                    <a:pt x="1890" y="12904"/>
                    <a:pt x="4117" y="12914"/>
                  </a:cubicBezTo>
                  <a:cubicBezTo>
                    <a:pt x="6355" y="12914"/>
                    <a:pt x="8160" y="11099"/>
                    <a:pt x="8171" y="8872"/>
                  </a:cubicBezTo>
                  <a:cubicBezTo>
                    <a:pt x="8118" y="6328"/>
                    <a:pt x="6081" y="2359"/>
                    <a:pt x="4635" y="417"/>
                  </a:cubicBezTo>
                  <a:cubicBezTo>
                    <a:pt x="4427" y="138"/>
                    <a:pt x="4114" y="0"/>
                    <a:pt x="3804" y="0"/>
                  </a:cubicBezTo>
                  <a:close/>
                </a:path>
              </a:pathLst>
            </a:custGeom>
            <a:solidFill>
              <a:srgbClr val="FCFCFC"/>
            </a:solidFill>
            <a:ln w="153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6454102" y="1856009"/>
              <a:ext cx="53959" cy="73200"/>
            </a:xfrm>
            <a:custGeom>
              <a:avLst/>
              <a:gdLst/>
              <a:ahLst/>
              <a:cxnLst/>
              <a:rect l="l" t="t" r="r" b="b"/>
              <a:pathLst>
                <a:path w="1806" h="2450" extrusionOk="0">
                  <a:moveTo>
                    <a:pt x="1805" y="0"/>
                  </a:moveTo>
                  <a:lnTo>
                    <a:pt x="1805" y="0"/>
                  </a:lnTo>
                  <a:cubicBezTo>
                    <a:pt x="697" y="243"/>
                    <a:pt x="0" y="1341"/>
                    <a:pt x="243" y="2449"/>
                  </a:cubicBezTo>
                  <a:lnTo>
                    <a:pt x="1805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6454102" y="1856009"/>
              <a:ext cx="53959" cy="73200"/>
            </a:xfrm>
            <a:custGeom>
              <a:avLst/>
              <a:gdLst/>
              <a:ahLst/>
              <a:cxnLst/>
              <a:rect l="l" t="t" r="r" b="b"/>
              <a:pathLst>
                <a:path w="1806" h="2450" fill="none" extrusionOk="0">
                  <a:moveTo>
                    <a:pt x="243" y="2449"/>
                  </a:moveTo>
                  <a:cubicBezTo>
                    <a:pt x="0" y="1341"/>
                    <a:pt x="697" y="243"/>
                    <a:pt x="1805" y="0"/>
                  </a:cubicBezTo>
                </a:path>
              </a:pathLst>
            </a:custGeom>
            <a:noFill/>
            <a:ln w="129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6492587" y="1839934"/>
              <a:ext cx="30296" cy="38811"/>
            </a:xfrm>
            <a:custGeom>
              <a:avLst/>
              <a:gdLst/>
              <a:ahLst/>
              <a:cxnLst/>
              <a:rect l="l" t="t" r="r" b="b"/>
              <a:pathLst>
                <a:path w="1014" h="1299" fill="none" extrusionOk="0">
                  <a:moveTo>
                    <a:pt x="412" y="1298"/>
                  </a:moveTo>
                  <a:lnTo>
                    <a:pt x="1013" y="306"/>
                  </a:lnTo>
                  <a:lnTo>
                    <a:pt x="0" y="0"/>
                  </a:lnTo>
                </a:path>
              </a:pathLst>
            </a:custGeom>
            <a:noFill/>
            <a:ln w="129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6517806" y="1906775"/>
              <a:ext cx="61518" cy="61548"/>
            </a:xfrm>
            <a:custGeom>
              <a:avLst/>
              <a:gdLst/>
              <a:ahLst/>
              <a:cxnLst/>
              <a:rect l="l" t="t" r="r" b="b"/>
              <a:pathLst>
                <a:path w="2059" h="2060" extrusionOk="0">
                  <a:moveTo>
                    <a:pt x="2059" y="1"/>
                  </a:moveTo>
                  <a:lnTo>
                    <a:pt x="1" y="2059"/>
                  </a:lnTo>
                  <a:cubicBezTo>
                    <a:pt x="1141" y="2059"/>
                    <a:pt x="2059" y="1141"/>
                    <a:pt x="2059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6517806" y="1906775"/>
              <a:ext cx="61518" cy="61548"/>
            </a:xfrm>
            <a:custGeom>
              <a:avLst/>
              <a:gdLst/>
              <a:ahLst/>
              <a:cxnLst/>
              <a:rect l="l" t="t" r="r" b="b"/>
              <a:pathLst>
                <a:path w="2059" h="2060" fill="none" extrusionOk="0">
                  <a:moveTo>
                    <a:pt x="1" y="2059"/>
                  </a:moveTo>
                  <a:cubicBezTo>
                    <a:pt x="1141" y="2059"/>
                    <a:pt x="2059" y="1141"/>
                    <a:pt x="2059" y="1"/>
                  </a:cubicBezTo>
                </a:path>
              </a:pathLst>
            </a:custGeom>
            <a:noFill/>
            <a:ln w="129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6504868" y="1944961"/>
              <a:ext cx="24320" cy="40693"/>
            </a:xfrm>
            <a:custGeom>
              <a:avLst/>
              <a:gdLst/>
              <a:ahLst/>
              <a:cxnLst/>
              <a:rect l="l" t="t" r="r" b="b"/>
              <a:pathLst>
                <a:path w="814" h="1362" fill="none" extrusionOk="0">
                  <a:moveTo>
                    <a:pt x="814" y="1362"/>
                  </a:moveTo>
                  <a:lnTo>
                    <a:pt x="1" y="792"/>
                  </a:lnTo>
                  <a:lnTo>
                    <a:pt x="687" y="0"/>
                  </a:lnTo>
                </a:path>
              </a:pathLst>
            </a:custGeom>
            <a:noFill/>
            <a:ln w="129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6816887" y="1753677"/>
              <a:ext cx="224092" cy="224497"/>
            </a:xfrm>
            <a:custGeom>
              <a:avLst/>
              <a:gdLst/>
              <a:ahLst/>
              <a:cxnLst/>
              <a:rect l="l" t="t" r="r" b="b"/>
              <a:pathLst>
                <a:path w="8302" h="8317" extrusionOk="0">
                  <a:moveTo>
                    <a:pt x="4780" y="1"/>
                  </a:moveTo>
                  <a:cubicBezTo>
                    <a:pt x="4673" y="1"/>
                    <a:pt x="4564" y="48"/>
                    <a:pt x="4476" y="162"/>
                  </a:cubicBezTo>
                  <a:lnTo>
                    <a:pt x="781" y="4795"/>
                  </a:lnTo>
                  <a:cubicBezTo>
                    <a:pt x="0" y="5777"/>
                    <a:pt x="581" y="7244"/>
                    <a:pt x="1826" y="7434"/>
                  </a:cubicBezTo>
                  <a:lnTo>
                    <a:pt x="7684" y="8310"/>
                  </a:lnTo>
                  <a:cubicBezTo>
                    <a:pt x="7711" y="8315"/>
                    <a:pt x="7737" y="8317"/>
                    <a:pt x="7761" y="8317"/>
                  </a:cubicBezTo>
                  <a:cubicBezTo>
                    <a:pt x="8222" y="8317"/>
                    <a:pt x="8302" y="7599"/>
                    <a:pt x="7801" y="7529"/>
                  </a:cubicBezTo>
                  <a:lnTo>
                    <a:pt x="1942" y="6653"/>
                  </a:lnTo>
                  <a:cubicBezTo>
                    <a:pt x="1298" y="6558"/>
                    <a:pt x="992" y="5798"/>
                    <a:pt x="1404" y="5292"/>
                  </a:cubicBezTo>
                  <a:lnTo>
                    <a:pt x="5098" y="647"/>
                  </a:lnTo>
                  <a:cubicBezTo>
                    <a:pt x="5337" y="346"/>
                    <a:pt x="5070" y="1"/>
                    <a:pt x="4780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6963710" y="1585290"/>
              <a:ext cx="242690" cy="191377"/>
            </a:xfrm>
            <a:custGeom>
              <a:avLst/>
              <a:gdLst/>
              <a:ahLst/>
              <a:cxnLst/>
              <a:rect l="l" t="t" r="r" b="b"/>
              <a:pathLst>
                <a:path w="8991" h="7090" extrusionOk="0">
                  <a:moveTo>
                    <a:pt x="5208" y="0"/>
                  </a:moveTo>
                  <a:cubicBezTo>
                    <a:pt x="4739" y="0"/>
                    <a:pt x="4266" y="198"/>
                    <a:pt x="3934" y="615"/>
                  </a:cubicBezTo>
                  <a:lnTo>
                    <a:pt x="240" y="5260"/>
                  </a:lnTo>
                  <a:cubicBezTo>
                    <a:pt x="1" y="5560"/>
                    <a:pt x="263" y="5906"/>
                    <a:pt x="553" y="5906"/>
                  </a:cubicBezTo>
                  <a:cubicBezTo>
                    <a:pt x="661" y="5906"/>
                    <a:pt x="772" y="5859"/>
                    <a:pt x="863" y="5745"/>
                  </a:cubicBezTo>
                  <a:lnTo>
                    <a:pt x="4557" y="1111"/>
                  </a:lnTo>
                  <a:cubicBezTo>
                    <a:pt x="4728" y="896"/>
                    <a:pt x="4971" y="793"/>
                    <a:pt x="5212" y="793"/>
                  </a:cubicBezTo>
                  <a:cubicBezTo>
                    <a:pt x="5539" y="793"/>
                    <a:pt x="5864" y="981"/>
                    <a:pt x="6003" y="1333"/>
                  </a:cubicBezTo>
                  <a:lnTo>
                    <a:pt x="8178" y="6843"/>
                  </a:lnTo>
                  <a:cubicBezTo>
                    <a:pt x="8230" y="6970"/>
                    <a:pt x="8347" y="7065"/>
                    <a:pt x="8484" y="7086"/>
                  </a:cubicBezTo>
                  <a:cubicBezTo>
                    <a:pt x="8504" y="7088"/>
                    <a:pt x="8523" y="7090"/>
                    <a:pt x="8541" y="7090"/>
                  </a:cubicBezTo>
                  <a:cubicBezTo>
                    <a:pt x="8592" y="7090"/>
                    <a:pt x="8638" y="7080"/>
                    <a:pt x="8684" y="7065"/>
                  </a:cubicBezTo>
                  <a:cubicBezTo>
                    <a:pt x="8895" y="6991"/>
                    <a:pt x="8990" y="6758"/>
                    <a:pt x="8917" y="6547"/>
                  </a:cubicBezTo>
                  <a:lnTo>
                    <a:pt x="6742" y="1037"/>
                  </a:lnTo>
                  <a:cubicBezTo>
                    <a:pt x="6475" y="363"/>
                    <a:pt x="5845" y="0"/>
                    <a:pt x="5208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7061215" y="1793411"/>
              <a:ext cx="230948" cy="216183"/>
            </a:xfrm>
            <a:custGeom>
              <a:avLst/>
              <a:gdLst/>
              <a:ahLst/>
              <a:cxnLst/>
              <a:rect l="l" t="t" r="r" b="b"/>
              <a:pathLst>
                <a:path w="8556" h="8009" extrusionOk="0">
                  <a:moveTo>
                    <a:pt x="5595" y="1"/>
                  </a:moveTo>
                  <a:cubicBezTo>
                    <a:pt x="5345" y="1"/>
                    <a:pt x="5089" y="231"/>
                    <a:pt x="5210" y="547"/>
                  </a:cubicBezTo>
                  <a:lnTo>
                    <a:pt x="7384" y="6057"/>
                  </a:lnTo>
                  <a:cubicBezTo>
                    <a:pt x="7610" y="6628"/>
                    <a:pt x="7185" y="7217"/>
                    <a:pt x="6605" y="7217"/>
                  </a:cubicBezTo>
                  <a:cubicBezTo>
                    <a:pt x="6563" y="7217"/>
                    <a:pt x="6520" y="7214"/>
                    <a:pt x="6476" y="7208"/>
                  </a:cubicBezTo>
                  <a:lnTo>
                    <a:pt x="607" y="6342"/>
                  </a:lnTo>
                  <a:cubicBezTo>
                    <a:pt x="581" y="6338"/>
                    <a:pt x="556" y="6336"/>
                    <a:pt x="531" y="6336"/>
                  </a:cubicBezTo>
                  <a:cubicBezTo>
                    <a:pt x="80" y="6336"/>
                    <a:pt x="0" y="7043"/>
                    <a:pt x="491" y="7123"/>
                  </a:cubicBezTo>
                  <a:lnTo>
                    <a:pt x="6350" y="8000"/>
                  </a:lnTo>
                  <a:lnTo>
                    <a:pt x="6350" y="7989"/>
                  </a:lnTo>
                  <a:cubicBezTo>
                    <a:pt x="6436" y="8002"/>
                    <a:pt x="6522" y="8008"/>
                    <a:pt x="6606" y="8008"/>
                  </a:cubicBezTo>
                  <a:cubicBezTo>
                    <a:pt x="7735" y="8008"/>
                    <a:pt x="8555" y="6863"/>
                    <a:pt x="8123" y="5772"/>
                  </a:cubicBezTo>
                  <a:lnTo>
                    <a:pt x="5948" y="252"/>
                  </a:lnTo>
                  <a:cubicBezTo>
                    <a:pt x="5880" y="76"/>
                    <a:pt x="5738" y="1"/>
                    <a:pt x="5595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6995240" y="1932240"/>
              <a:ext cx="49612" cy="65619"/>
            </a:xfrm>
            <a:custGeom>
              <a:avLst/>
              <a:gdLst/>
              <a:ahLst/>
              <a:cxnLst/>
              <a:rect l="l" t="t" r="r" b="b"/>
              <a:pathLst>
                <a:path w="1838" h="2431" extrusionOk="0">
                  <a:moveTo>
                    <a:pt x="705" y="0"/>
                  </a:moveTo>
                  <a:cubicBezTo>
                    <a:pt x="416" y="0"/>
                    <a:pt x="141" y="334"/>
                    <a:pt x="370" y="640"/>
                  </a:cubicBezTo>
                  <a:lnTo>
                    <a:pt x="835" y="1263"/>
                  </a:lnTo>
                  <a:lnTo>
                    <a:pt x="212" y="1717"/>
                  </a:lnTo>
                  <a:cubicBezTo>
                    <a:pt x="32" y="1843"/>
                    <a:pt x="1" y="2097"/>
                    <a:pt x="127" y="2265"/>
                  </a:cubicBezTo>
                  <a:cubicBezTo>
                    <a:pt x="191" y="2350"/>
                    <a:pt x="286" y="2413"/>
                    <a:pt x="391" y="2424"/>
                  </a:cubicBezTo>
                  <a:cubicBezTo>
                    <a:pt x="413" y="2428"/>
                    <a:pt x="435" y="2430"/>
                    <a:pt x="457" y="2430"/>
                  </a:cubicBezTo>
                  <a:cubicBezTo>
                    <a:pt x="540" y="2430"/>
                    <a:pt x="620" y="2400"/>
                    <a:pt x="687" y="2350"/>
                  </a:cubicBezTo>
                  <a:lnTo>
                    <a:pt x="1616" y="1653"/>
                  </a:lnTo>
                  <a:cubicBezTo>
                    <a:pt x="1795" y="1527"/>
                    <a:pt x="1837" y="1284"/>
                    <a:pt x="1700" y="1104"/>
                  </a:cubicBezTo>
                  <a:lnTo>
                    <a:pt x="1014" y="165"/>
                  </a:lnTo>
                  <a:cubicBezTo>
                    <a:pt x="927" y="49"/>
                    <a:pt x="815" y="0"/>
                    <a:pt x="705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7181043" y="1781831"/>
              <a:ext cx="70046" cy="49612"/>
            </a:xfrm>
            <a:custGeom>
              <a:avLst/>
              <a:gdLst/>
              <a:ahLst/>
              <a:cxnLst/>
              <a:rect l="l" t="t" r="r" b="b"/>
              <a:pathLst>
                <a:path w="2595" h="1838" extrusionOk="0">
                  <a:moveTo>
                    <a:pt x="965" y="0"/>
                  </a:moveTo>
                  <a:cubicBezTo>
                    <a:pt x="922" y="0"/>
                    <a:pt x="878" y="9"/>
                    <a:pt x="834" y="26"/>
                  </a:cubicBezTo>
                  <a:cubicBezTo>
                    <a:pt x="739" y="58"/>
                    <a:pt x="654" y="132"/>
                    <a:pt x="612" y="227"/>
                  </a:cubicBezTo>
                  <a:lnTo>
                    <a:pt x="95" y="1272"/>
                  </a:lnTo>
                  <a:cubicBezTo>
                    <a:pt x="0" y="1462"/>
                    <a:pt x="74" y="1694"/>
                    <a:pt x="274" y="1800"/>
                  </a:cubicBezTo>
                  <a:cubicBezTo>
                    <a:pt x="306" y="1810"/>
                    <a:pt x="348" y="1821"/>
                    <a:pt x="391" y="1831"/>
                  </a:cubicBezTo>
                  <a:cubicBezTo>
                    <a:pt x="413" y="1835"/>
                    <a:pt x="434" y="1837"/>
                    <a:pt x="456" y="1837"/>
                  </a:cubicBezTo>
                  <a:cubicBezTo>
                    <a:pt x="602" y="1837"/>
                    <a:pt x="738" y="1749"/>
                    <a:pt x="802" y="1620"/>
                  </a:cubicBezTo>
                  <a:lnTo>
                    <a:pt x="1140" y="924"/>
                  </a:lnTo>
                  <a:lnTo>
                    <a:pt x="1837" y="1272"/>
                  </a:lnTo>
                  <a:cubicBezTo>
                    <a:pt x="1902" y="1304"/>
                    <a:pt x="1965" y="1318"/>
                    <a:pt x="2024" y="1318"/>
                  </a:cubicBezTo>
                  <a:cubicBezTo>
                    <a:pt x="2392" y="1318"/>
                    <a:pt x="2595" y="765"/>
                    <a:pt x="2185" y="565"/>
                  </a:cubicBezTo>
                  <a:lnTo>
                    <a:pt x="1140" y="47"/>
                  </a:lnTo>
                  <a:cubicBezTo>
                    <a:pt x="1085" y="17"/>
                    <a:pt x="1026" y="0"/>
                    <a:pt x="965" y="0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6959067" y="1695046"/>
              <a:ext cx="56630" cy="53607"/>
            </a:xfrm>
            <a:custGeom>
              <a:avLst/>
              <a:gdLst/>
              <a:ahLst/>
              <a:cxnLst/>
              <a:rect l="l" t="t" r="r" b="b"/>
              <a:pathLst>
                <a:path w="2098" h="1986" extrusionOk="0">
                  <a:moveTo>
                    <a:pt x="430" y="1"/>
                  </a:moveTo>
                  <a:cubicBezTo>
                    <a:pt x="234" y="1"/>
                    <a:pt x="37" y="130"/>
                    <a:pt x="32" y="391"/>
                  </a:cubicBezTo>
                  <a:lnTo>
                    <a:pt x="11" y="1552"/>
                  </a:lnTo>
                  <a:cubicBezTo>
                    <a:pt x="0" y="1753"/>
                    <a:pt x="148" y="1922"/>
                    <a:pt x="338" y="1954"/>
                  </a:cubicBezTo>
                  <a:lnTo>
                    <a:pt x="391" y="1954"/>
                  </a:lnTo>
                  <a:lnTo>
                    <a:pt x="1562" y="1985"/>
                  </a:lnTo>
                  <a:cubicBezTo>
                    <a:pt x="1566" y="1985"/>
                    <a:pt x="1569" y="1985"/>
                    <a:pt x="1573" y="1985"/>
                  </a:cubicBezTo>
                  <a:cubicBezTo>
                    <a:pt x="2090" y="1985"/>
                    <a:pt x="2097" y="1204"/>
                    <a:pt x="1573" y="1194"/>
                  </a:cubicBezTo>
                  <a:lnTo>
                    <a:pt x="802" y="1172"/>
                  </a:lnTo>
                  <a:lnTo>
                    <a:pt x="824" y="402"/>
                  </a:lnTo>
                  <a:cubicBezTo>
                    <a:pt x="829" y="135"/>
                    <a:pt x="630" y="1"/>
                    <a:pt x="430" y="1"/>
                  </a:cubicBezTo>
                  <a:close/>
                </a:path>
              </a:pathLst>
            </a:custGeom>
            <a:solidFill>
              <a:srgbClr val="9E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7367166" y="1621663"/>
              <a:ext cx="16134" cy="87392"/>
            </a:xfrm>
            <a:custGeom>
              <a:avLst/>
              <a:gdLst/>
              <a:ahLst/>
              <a:cxnLst/>
              <a:rect l="l" t="t" r="r" b="b"/>
              <a:pathLst>
                <a:path w="540" h="2925" fill="none" extrusionOk="0">
                  <a:moveTo>
                    <a:pt x="1" y="1"/>
                  </a:moveTo>
                  <a:lnTo>
                    <a:pt x="539" y="2925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7331519" y="1657309"/>
              <a:ext cx="87392" cy="16104"/>
            </a:xfrm>
            <a:custGeom>
              <a:avLst/>
              <a:gdLst/>
              <a:ahLst/>
              <a:cxnLst/>
              <a:rect l="l" t="t" r="r" b="b"/>
              <a:pathLst>
                <a:path w="2925" h="539" fill="none" extrusionOk="0">
                  <a:moveTo>
                    <a:pt x="1" y="539"/>
                  </a:moveTo>
                  <a:lnTo>
                    <a:pt x="2925" y="0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6754035" y="2755208"/>
              <a:ext cx="95907" cy="30"/>
            </a:xfrm>
            <a:custGeom>
              <a:avLst/>
              <a:gdLst/>
              <a:ahLst/>
              <a:cxnLst/>
              <a:rect l="l" t="t" r="r" b="b"/>
              <a:pathLst>
                <a:path w="3210" h="1" extrusionOk="0">
                  <a:moveTo>
                    <a:pt x="1" y="0"/>
                  </a:moveTo>
                  <a:lnTo>
                    <a:pt x="32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6754035" y="2755208"/>
              <a:ext cx="95907" cy="30"/>
            </a:xfrm>
            <a:custGeom>
              <a:avLst/>
              <a:gdLst/>
              <a:ahLst/>
              <a:cxnLst/>
              <a:rect l="l" t="t" r="r" b="b"/>
              <a:pathLst>
                <a:path w="3210" h="1" fill="none" extrusionOk="0">
                  <a:moveTo>
                    <a:pt x="1" y="0"/>
                  </a:moveTo>
                  <a:lnTo>
                    <a:pt x="3210" y="0"/>
                  </a:ln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6" name="Google Shape;1176;p52"/>
            <p:cNvGrpSpPr/>
            <p:nvPr/>
          </p:nvGrpSpPr>
          <p:grpSpPr>
            <a:xfrm>
              <a:off x="7665527" y="2021879"/>
              <a:ext cx="216000" cy="279685"/>
              <a:chOff x="7021455" y="4665571"/>
              <a:chExt cx="260304" cy="339423"/>
            </a:xfrm>
          </p:grpSpPr>
          <p:sp>
            <p:nvSpPr>
              <p:cNvPr id="1177" name="Google Shape;1177;p52"/>
              <p:cNvSpPr/>
              <p:nvPr/>
            </p:nvSpPr>
            <p:spPr>
              <a:xfrm>
                <a:off x="7026446" y="4692862"/>
                <a:ext cx="110806" cy="60592"/>
              </a:xfrm>
              <a:custGeom>
                <a:avLst/>
                <a:gdLst/>
                <a:ahLst/>
                <a:cxnLst/>
                <a:rect l="l" t="t" r="r" b="b"/>
                <a:pathLst>
                  <a:path w="11100" h="6079" extrusionOk="0">
                    <a:moveTo>
                      <a:pt x="0" y="0"/>
                    </a:moveTo>
                    <a:lnTo>
                      <a:pt x="0" y="466"/>
                    </a:lnTo>
                    <a:cubicBezTo>
                      <a:pt x="0" y="3567"/>
                      <a:pt x="2514" y="6079"/>
                      <a:pt x="5613" y="6079"/>
                    </a:cubicBezTo>
                    <a:lnTo>
                      <a:pt x="11099" y="6079"/>
                    </a:lnTo>
                    <a:lnTo>
                      <a:pt x="11099" y="5613"/>
                    </a:lnTo>
                    <a:cubicBezTo>
                      <a:pt x="11099" y="2512"/>
                      <a:pt x="8585" y="0"/>
                      <a:pt x="5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52"/>
              <p:cNvSpPr/>
              <p:nvPr/>
            </p:nvSpPr>
            <p:spPr>
              <a:xfrm>
                <a:off x="7026446" y="4692862"/>
                <a:ext cx="89204" cy="60592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6079" extrusionOk="0">
                    <a:moveTo>
                      <a:pt x="0" y="0"/>
                    </a:moveTo>
                    <a:lnTo>
                      <a:pt x="0" y="466"/>
                    </a:lnTo>
                    <a:cubicBezTo>
                      <a:pt x="0" y="3567"/>
                      <a:pt x="2514" y="6079"/>
                      <a:pt x="5613" y="6079"/>
                    </a:cubicBezTo>
                    <a:lnTo>
                      <a:pt x="8936" y="6079"/>
                    </a:lnTo>
                    <a:cubicBezTo>
                      <a:pt x="5837" y="6079"/>
                      <a:pt x="3323" y="3567"/>
                      <a:pt x="3323" y="466"/>
                    </a:cubicBezTo>
                    <a:lnTo>
                      <a:pt x="3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52"/>
              <p:cNvSpPr/>
              <p:nvPr/>
            </p:nvSpPr>
            <p:spPr>
              <a:xfrm>
                <a:off x="7165981" y="4692862"/>
                <a:ext cx="110806" cy="60592"/>
              </a:xfrm>
              <a:custGeom>
                <a:avLst/>
                <a:gdLst/>
                <a:ahLst/>
                <a:cxnLst/>
                <a:rect l="l" t="t" r="r" b="b"/>
                <a:pathLst>
                  <a:path w="11100" h="6079" extrusionOk="0">
                    <a:moveTo>
                      <a:pt x="5613" y="0"/>
                    </a:moveTo>
                    <a:cubicBezTo>
                      <a:pt x="2513" y="0"/>
                      <a:pt x="1" y="2512"/>
                      <a:pt x="1" y="5613"/>
                    </a:cubicBezTo>
                    <a:lnTo>
                      <a:pt x="1" y="6079"/>
                    </a:lnTo>
                    <a:lnTo>
                      <a:pt x="5485" y="6079"/>
                    </a:lnTo>
                    <a:cubicBezTo>
                      <a:pt x="8586" y="6079"/>
                      <a:pt x="11099" y="3565"/>
                      <a:pt x="11099" y="466"/>
                    </a:cubicBezTo>
                    <a:lnTo>
                      <a:pt x="110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52"/>
              <p:cNvSpPr/>
              <p:nvPr/>
            </p:nvSpPr>
            <p:spPr>
              <a:xfrm>
                <a:off x="7165981" y="4692862"/>
                <a:ext cx="89224" cy="60592"/>
              </a:xfrm>
              <a:custGeom>
                <a:avLst/>
                <a:gdLst/>
                <a:ahLst/>
                <a:cxnLst/>
                <a:rect l="l" t="t" r="r" b="b"/>
                <a:pathLst>
                  <a:path w="8938" h="6079" extrusionOk="0">
                    <a:moveTo>
                      <a:pt x="5613" y="0"/>
                    </a:moveTo>
                    <a:cubicBezTo>
                      <a:pt x="2513" y="0"/>
                      <a:pt x="1" y="2512"/>
                      <a:pt x="1" y="5613"/>
                    </a:cubicBezTo>
                    <a:lnTo>
                      <a:pt x="1" y="6079"/>
                    </a:lnTo>
                    <a:lnTo>
                      <a:pt x="3323" y="6079"/>
                    </a:lnTo>
                    <a:lnTo>
                      <a:pt x="3323" y="5613"/>
                    </a:lnTo>
                    <a:cubicBezTo>
                      <a:pt x="3323" y="2512"/>
                      <a:pt x="5837" y="0"/>
                      <a:pt x="89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52"/>
              <p:cNvSpPr/>
              <p:nvPr/>
            </p:nvSpPr>
            <p:spPr>
              <a:xfrm>
                <a:off x="7137222" y="4670764"/>
                <a:ext cx="28770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2444" extrusionOk="0">
                    <a:moveTo>
                      <a:pt x="1441" y="0"/>
                    </a:moveTo>
                    <a:cubicBezTo>
                      <a:pt x="646" y="0"/>
                      <a:pt x="0" y="646"/>
                      <a:pt x="2" y="1441"/>
                    </a:cubicBezTo>
                    <a:lnTo>
                      <a:pt x="2" y="12443"/>
                    </a:lnTo>
                    <a:cubicBezTo>
                      <a:pt x="477" y="12377"/>
                      <a:pt x="958" y="12343"/>
                      <a:pt x="1441" y="12343"/>
                    </a:cubicBezTo>
                    <a:cubicBezTo>
                      <a:pt x="1536" y="12343"/>
                      <a:pt x="1630" y="12345"/>
                      <a:pt x="1725" y="12347"/>
                    </a:cubicBezTo>
                    <a:cubicBezTo>
                      <a:pt x="2111" y="12358"/>
                      <a:pt x="2497" y="12390"/>
                      <a:pt x="2882" y="12443"/>
                    </a:cubicBezTo>
                    <a:lnTo>
                      <a:pt x="2882" y="1441"/>
                    </a:lnTo>
                    <a:cubicBezTo>
                      <a:pt x="2882" y="646"/>
                      <a:pt x="2236" y="0"/>
                      <a:pt x="14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52"/>
              <p:cNvSpPr/>
              <p:nvPr/>
            </p:nvSpPr>
            <p:spPr>
              <a:xfrm>
                <a:off x="7045742" y="4793783"/>
                <a:ext cx="209143" cy="206248"/>
              </a:xfrm>
              <a:custGeom>
                <a:avLst/>
                <a:gdLst/>
                <a:ahLst/>
                <a:cxnLst/>
                <a:rect l="l" t="t" r="r" b="b"/>
                <a:pathLst>
                  <a:path w="20951" h="20692" extrusionOk="0">
                    <a:moveTo>
                      <a:pt x="10605" y="1"/>
                    </a:moveTo>
                    <a:cubicBezTo>
                      <a:pt x="6457" y="1"/>
                      <a:pt x="2880" y="2443"/>
                      <a:pt x="1231" y="5968"/>
                    </a:cubicBezTo>
                    <a:cubicBezTo>
                      <a:pt x="244" y="8084"/>
                      <a:pt x="0" y="10471"/>
                      <a:pt x="540" y="12743"/>
                    </a:cubicBezTo>
                    <a:cubicBezTo>
                      <a:pt x="1621" y="17301"/>
                      <a:pt x="5717" y="20692"/>
                      <a:pt x="10605" y="20692"/>
                    </a:cubicBezTo>
                    <a:cubicBezTo>
                      <a:pt x="16019" y="20692"/>
                      <a:pt x="20464" y="16533"/>
                      <a:pt x="20913" y="11236"/>
                    </a:cubicBezTo>
                    <a:cubicBezTo>
                      <a:pt x="20937" y="10943"/>
                      <a:pt x="20950" y="10645"/>
                      <a:pt x="20950" y="10346"/>
                    </a:cubicBezTo>
                    <a:cubicBezTo>
                      <a:pt x="20950" y="4728"/>
                      <a:pt x="16472" y="156"/>
                      <a:pt x="10889" y="7"/>
                    </a:cubicBezTo>
                    <a:cubicBezTo>
                      <a:pt x="10794" y="3"/>
                      <a:pt x="10700" y="1"/>
                      <a:pt x="106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52"/>
              <p:cNvSpPr/>
              <p:nvPr/>
            </p:nvSpPr>
            <p:spPr>
              <a:xfrm>
                <a:off x="7045742" y="4793783"/>
                <a:ext cx="122475" cy="206248"/>
              </a:xfrm>
              <a:custGeom>
                <a:avLst/>
                <a:gdLst/>
                <a:ahLst/>
                <a:cxnLst/>
                <a:rect l="l" t="t" r="r" b="b"/>
                <a:pathLst>
                  <a:path w="12269" h="20692" extrusionOk="0">
                    <a:moveTo>
                      <a:pt x="10605" y="1"/>
                    </a:moveTo>
                    <a:cubicBezTo>
                      <a:pt x="6457" y="1"/>
                      <a:pt x="2880" y="2443"/>
                      <a:pt x="1231" y="5968"/>
                    </a:cubicBezTo>
                    <a:cubicBezTo>
                      <a:pt x="244" y="8084"/>
                      <a:pt x="0" y="10471"/>
                      <a:pt x="540" y="12743"/>
                    </a:cubicBezTo>
                    <a:cubicBezTo>
                      <a:pt x="1621" y="17301"/>
                      <a:pt x="5717" y="20692"/>
                      <a:pt x="10605" y="20692"/>
                    </a:cubicBezTo>
                    <a:cubicBezTo>
                      <a:pt x="11162" y="20692"/>
                      <a:pt x="11718" y="20648"/>
                      <a:pt x="12269" y="20559"/>
                    </a:cubicBezTo>
                    <a:cubicBezTo>
                      <a:pt x="8133" y="19893"/>
                      <a:pt x="4820" y="16773"/>
                      <a:pt x="3862" y="12743"/>
                    </a:cubicBezTo>
                    <a:cubicBezTo>
                      <a:pt x="3324" y="10471"/>
                      <a:pt x="3569" y="8084"/>
                      <a:pt x="4555" y="5968"/>
                    </a:cubicBezTo>
                    <a:cubicBezTo>
                      <a:pt x="5978" y="2924"/>
                      <a:pt x="8841" y="688"/>
                      <a:pt x="12269" y="135"/>
                    </a:cubicBezTo>
                    <a:cubicBezTo>
                      <a:pt x="11811" y="61"/>
                      <a:pt x="11351" y="18"/>
                      <a:pt x="10889" y="7"/>
                    </a:cubicBezTo>
                    <a:cubicBezTo>
                      <a:pt x="10794" y="3"/>
                      <a:pt x="10700" y="1"/>
                      <a:pt x="106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2"/>
              <p:cNvSpPr/>
              <p:nvPr/>
            </p:nvSpPr>
            <p:spPr>
              <a:xfrm>
                <a:off x="7045742" y="4853259"/>
                <a:ext cx="4545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53" h="6776" extrusionOk="0">
                    <a:moveTo>
                      <a:pt x="1231" y="1"/>
                    </a:moveTo>
                    <a:cubicBezTo>
                      <a:pt x="244" y="2117"/>
                      <a:pt x="0" y="4504"/>
                      <a:pt x="538" y="6776"/>
                    </a:cubicBezTo>
                    <a:lnTo>
                      <a:pt x="2543" y="6776"/>
                    </a:lnTo>
                    <a:cubicBezTo>
                      <a:pt x="2545" y="6776"/>
                      <a:pt x="2547" y="6776"/>
                      <a:pt x="2549" y="6776"/>
                    </a:cubicBezTo>
                    <a:cubicBezTo>
                      <a:pt x="3005" y="6776"/>
                      <a:pt x="3441" y="6585"/>
                      <a:pt x="3752" y="6251"/>
                    </a:cubicBezTo>
                    <a:cubicBezTo>
                      <a:pt x="3639" y="5634"/>
                      <a:pt x="3582" y="5008"/>
                      <a:pt x="3584" y="4379"/>
                    </a:cubicBezTo>
                    <a:cubicBezTo>
                      <a:pt x="3582" y="2867"/>
                      <a:pt x="3913" y="1371"/>
                      <a:pt x="4553" y="1"/>
                    </a:cubicBezTo>
                    <a:close/>
                  </a:path>
                </a:pathLst>
              </a:custGeom>
              <a:solidFill>
                <a:srgbClr val="22B2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2"/>
              <p:cNvSpPr/>
              <p:nvPr/>
            </p:nvSpPr>
            <p:spPr>
              <a:xfrm>
                <a:off x="7045742" y="4853279"/>
                <a:ext cx="6851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6863" h="6776" extrusionOk="0">
                    <a:moveTo>
                      <a:pt x="1229" y="1"/>
                    </a:moveTo>
                    <a:cubicBezTo>
                      <a:pt x="243" y="2117"/>
                      <a:pt x="0" y="4504"/>
                      <a:pt x="538" y="6776"/>
                    </a:cubicBezTo>
                    <a:lnTo>
                      <a:pt x="2541" y="6776"/>
                    </a:lnTo>
                    <a:cubicBezTo>
                      <a:pt x="3457" y="6776"/>
                      <a:pt x="4197" y="6034"/>
                      <a:pt x="4197" y="5119"/>
                    </a:cubicBezTo>
                    <a:lnTo>
                      <a:pt x="4197" y="4256"/>
                    </a:lnTo>
                    <a:cubicBezTo>
                      <a:pt x="4197" y="3340"/>
                      <a:pt x="4939" y="2600"/>
                      <a:pt x="5853" y="2600"/>
                    </a:cubicBezTo>
                    <a:cubicBezTo>
                      <a:pt x="6410" y="2600"/>
                      <a:pt x="6862" y="2147"/>
                      <a:pt x="6862" y="1591"/>
                    </a:cubicBezTo>
                    <a:lnTo>
                      <a:pt x="6862" y="1299"/>
                    </a:lnTo>
                    <a:lnTo>
                      <a:pt x="6861" y="1301"/>
                    </a:lnTo>
                    <a:cubicBezTo>
                      <a:pt x="6861" y="584"/>
                      <a:pt x="6279" y="1"/>
                      <a:pt x="55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2"/>
              <p:cNvSpPr/>
              <p:nvPr/>
            </p:nvSpPr>
            <p:spPr>
              <a:xfrm>
                <a:off x="7045742" y="4853259"/>
                <a:ext cx="45450" cy="67540"/>
              </a:xfrm>
              <a:custGeom>
                <a:avLst/>
                <a:gdLst/>
                <a:ahLst/>
                <a:cxnLst/>
                <a:rect l="l" t="t" r="r" b="b"/>
                <a:pathLst>
                  <a:path w="4553" h="6776" extrusionOk="0">
                    <a:moveTo>
                      <a:pt x="1231" y="1"/>
                    </a:moveTo>
                    <a:cubicBezTo>
                      <a:pt x="244" y="2117"/>
                      <a:pt x="0" y="4504"/>
                      <a:pt x="538" y="6776"/>
                    </a:cubicBezTo>
                    <a:lnTo>
                      <a:pt x="2543" y="6776"/>
                    </a:lnTo>
                    <a:cubicBezTo>
                      <a:pt x="2545" y="6776"/>
                      <a:pt x="2547" y="6776"/>
                      <a:pt x="2549" y="6776"/>
                    </a:cubicBezTo>
                    <a:cubicBezTo>
                      <a:pt x="3005" y="6776"/>
                      <a:pt x="3441" y="6585"/>
                      <a:pt x="3752" y="6251"/>
                    </a:cubicBezTo>
                    <a:cubicBezTo>
                      <a:pt x="3639" y="5634"/>
                      <a:pt x="3582" y="5008"/>
                      <a:pt x="3584" y="4379"/>
                    </a:cubicBezTo>
                    <a:cubicBezTo>
                      <a:pt x="3582" y="2867"/>
                      <a:pt x="3913" y="1371"/>
                      <a:pt x="45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2"/>
              <p:cNvSpPr/>
              <p:nvPr/>
            </p:nvSpPr>
            <p:spPr>
              <a:xfrm>
                <a:off x="7154422" y="4793842"/>
                <a:ext cx="100464" cy="141997"/>
              </a:xfrm>
              <a:custGeom>
                <a:avLst/>
                <a:gdLst/>
                <a:ahLst/>
                <a:cxnLst/>
                <a:rect l="l" t="t" r="r" b="b"/>
                <a:pathLst>
                  <a:path w="10064" h="14246" extrusionOk="0">
                    <a:moveTo>
                      <a:pt x="2" y="1"/>
                    </a:moveTo>
                    <a:lnTo>
                      <a:pt x="2" y="6115"/>
                    </a:lnTo>
                    <a:cubicBezTo>
                      <a:pt x="0" y="6849"/>
                      <a:pt x="596" y="7446"/>
                      <a:pt x="1331" y="7448"/>
                    </a:cubicBezTo>
                    <a:cubicBezTo>
                      <a:pt x="2067" y="7448"/>
                      <a:pt x="2662" y="8042"/>
                      <a:pt x="2664" y="8777"/>
                    </a:cubicBezTo>
                    <a:lnTo>
                      <a:pt x="2664" y="12313"/>
                    </a:lnTo>
                    <a:cubicBezTo>
                      <a:pt x="2664" y="13380"/>
                      <a:pt x="3529" y="14246"/>
                      <a:pt x="4596" y="14246"/>
                    </a:cubicBezTo>
                    <a:cubicBezTo>
                      <a:pt x="5662" y="14246"/>
                      <a:pt x="6527" y="13380"/>
                      <a:pt x="6527" y="12313"/>
                    </a:cubicBezTo>
                    <a:cubicBezTo>
                      <a:pt x="6527" y="11716"/>
                      <a:pt x="7012" y="11230"/>
                      <a:pt x="7608" y="11230"/>
                    </a:cubicBezTo>
                    <a:cubicBezTo>
                      <a:pt x="7610" y="11230"/>
                      <a:pt x="7611" y="11230"/>
                      <a:pt x="7612" y="11230"/>
                    </a:cubicBezTo>
                    <a:lnTo>
                      <a:pt x="10026" y="11230"/>
                    </a:lnTo>
                    <a:cubicBezTo>
                      <a:pt x="10050" y="10937"/>
                      <a:pt x="10063" y="10639"/>
                      <a:pt x="10063" y="10340"/>
                    </a:cubicBezTo>
                    <a:cubicBezTo>
                      <a:pt x="10063" y="4722"/>
                      <a:pt x="5585" y="150"/>
                      <a:pt x="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2"/>
              <p:cNvSpPr/>
              <p:nvPr/>
            </p:nvSpPr>
            <p:spPr>
              <a:xfrm>
                <a:off x="7021455" y="4665571"/>
                <a:ext cx="260304" cy="339423"/>
              </a:xfrm>
              <a:custGeom>
                <a:avLst/>
                <a:gdLst/>
                <a:ahLst/>
                <a:cxnLst/>
                <a:rect l="l" t="t" r="r" b="b"/>
                <a:pathLst>
                  <a:path w="26076" h="34053" extrusionOk="0">
                    <a:moveTo>
                      <a:pt x="5985" y="3236"/>
                    </a:moveTo>
                    <a:cubicBezTo>
                      <a:pt x="8794" y="3236"/>
                      <a:pt x="11082" y="5513"/>
                      <a:pt x="11100" y="8319"/>
                    </a:cubicBezTo>
                    <a:lnTo>
                      <a:pt x="6113" y="8319"/>
                    </a:lnTo>
                    <a:cubicBezTo>
                      <a:pt x="3304" y="8319"/>
                      <a:pt x="1015" y="6041"/>
                      <a:pt x="998" y="3236"/>
                    </a:cubicBezTo>
                    <a:close/>
                    <a:moveTo>
                      <a:pt x="7995" y="19329"/>
                    </a:moveTo>
                    <a:cubicBezTo>
                      <a:pt x="8438" y="19330"/>
                      <a:pt x="8796" y="19688"/>
                      <a:pt x="8796" y="20131"/>
                    </a:cubicBezTo>
                    <a:cubicBezTo>
                      <a:pt x="8843" y="20462"/>
                      <a:pt x="8707" y="20932"/>
                      <a:pt x="8286" y="20932"/>
                    </a:cubicBezTo>
                    <a:cubicBezTo>
                      <a:pt x="7098" y="20934"/>
                      <a:pt x="6136" y="21897"/>
                      <a:pt x="6134" y="23086"/>
                    </a:cubicBezTo>
                    <a:lnTo>
                      <a:pt x="6134" y="23949"/>
                    </a:lnTo>
                    <a:cubicBezTo>
                      <a:pt x="6132" y="24589"/>
                      <a:pt x="5615" y="25106"/>
                      <a:pt x="4977" y="25108"/>
                    </a:cubicBezTo>
                    <a:lnTo>
                      <a:pt x="3376" y="25108"/>
                    </a:lnTo>
                    <a:cubicBezTo>
                      <a:pt x="3255" y="24481"/>
                      <a:pt x="3192" y="23845"/>
                      <a:pt x="3192" y="23209"/>
                    </a:cubicBezTo>
                    <a:cubicBezTo>
                      <a:pt x="3190" y="21875"/>
                      <a:pt x="3461" y="20555"/>
                      <a:pt x="3989" y="19329"/>
                    </a:cubicBezTo>
                    <a:close/>
                    <a:moveTo>
                      <a:pt x="12822" y="13367"/>
                    </a:moveTo>
                    <a:lnTo>
                      <a:pt x="12822" y="18986"/>
                    </a:lnTo>
                    <a:cubicBezTo>
                      <a:pt x="12822" y="19938"/>
                      <a:pt x="13708" y="20815"/>
                      <a:pt x="14653" y="20815"/>
                    </a:cubicBezTo>
                    <a:cubicBezTo>
                      <a:pt x="15160" y="20862"/>
                      <a:pt x="15436" y="21140"/>
                      <a:pt x="15486" y="21647"/>
                    </a:cubicBezTo>
                    <a:lnTo>
                      <a:pt x="15486" y="22125"/>
                    </a:lnTo>
                    <a:cubicBezTo>
                      <a:pt x="15478" y="22405"/>
                      <a:pt x="15703" y="22634"/>
                      <a:pt x="15984" y="22634"/>
                    </a:cubicBezTo>
                    <a:cubicBezTo>
                      <a:pt x="16264" y="22634"/>
                      <a:pt x="16487" y="22405"/>
                      <a:pt x="16481" y="22125"/>
                    </a:cubicBezTo>
                    <a:lnTo>
                      <a:pt x="16481" y="21647"/>
                    </a:lnTo>
                    <a:cubicBezTo>
                      <a:pt x="16377" y="20532"/>
                      <a:pt x="15766" y="19923"/>
                      <a:pt x="14653" y="19819"/>
                    </a:cubicBezTo>
                    <a:cubicBezTo>
                      <a:pt x="14195" y="19806"/>
                      <a:pt x="13916" y="19529"/>
                      <a:pt x="13820" y="18986"/>
                    </a:cubicBezTo>
                    <a:lnTo>
                      <a:pt x="13820" y="13394"/>
                    </a:lnTo>
                    <a:cubicBezTo>
                      <a:pt x="18886" y="13793"/>
                      <a:pt x="22886" y="18043"/>
                      <a:pt x="22886" y="23209"/>
                    </a:cubicBezTo>
                    <a:cubicBezTo>
                      <a:pt x="22886" y="23340"/>
                      <a:pt x="22882" y="23470"/>
                      <a:pt x="22876" y="23599"/>
                    </a:cubicBezTo>
                    <a:lnTo>
                      <a:pt x="20932" y="23599"/>
                    </a:lnTo>
                    <a:cubicBezTo>
                      <a:pt x="19968" y="23690"/>
                      <a:pt x="19440" y="24218"/>
                      <a:pt x="19349" y="25182"/>
                    </a:cubicBezTo>
                    <a:cubicBezTo>
                      <a:pt x="19268" y="26056"/>
                      <a:pt x="18791" y="26535"/>
                      <a:pt x="17916" y="26617"/>
                    </a:cubicBezTo>
                    <a:cubicBezTo>
                      <a:pt x="17123" y="26615"/>
                      <a:pt x="16483" y="25973"/>
                      <a:pt x="16481" y="25182"/>
                    </a:cubicBezTo>
                    <a:lnTo>
                      <a:pt x="16481" y="24296"/>
                    </a:lnTo>
                    <a:cubicBezTo>
                      <a:pt x="16487" y="24018"/>
                      <a:pt x="16264" y="23787"/>
                      <a:pt x="15984" y="23787"/>
                    </a:cubicBezTo>
                    <a:cubicBezTo>
                      <a:pt x="15703" y="23787"/>
                      <a:pt x="15478" y="24018"/>
                      <a:pt x="15486" y="24296"/>
                    </a:cubicBezTo>
                    <a:lnTo>
                      <a:pt x="15486" y="25182"/>
                    </a:lnTo>
                    <a:cubicBezTo>
                      <a:pt x="15486" y="26524"/>
                      <a:pt x="16574" y="27610"/>
                      <a:pt x="17916" y="27612"/>
                    </a:cubicBezTo>
                    <a:cubicBezTo>
                      <a:pt x="19241" y="27612"/>
                      <a:pt x="20347" y="26509"/>
                      <a:pt x="20347" y="25182"/>
                    </a:cubicBezTo>
                    <a:cubicBezTo>
                      <a:pt x="20379" y="24826"/>
                      <a:pt x="20574" y="24631"/>
                      <a:pt x="20932" y="24597"/>
                    </a:cubicBezTo>
                    <a:lnTo>
                      <a:pt x="22787" y="24597"/>
                    </a:lnTo>
                    <a:cubicBezTo>
                      <a:pt x="22111" y="29371"/>
                      <a:pt x="17998" y="33057"/>
                      <a:pt x="13038" y="33057"/>
                    </a:cubicBezTo>
                    <a:cubicBezTo>
                      <a:pt x="8616" y="33057"/>
                      <a:pt x="4866" y="30126"/>
                      <a:pt x="3626" y="26106"/>
                    </a:cubicBezTo>
                    <a:lnTo>
                      <a:pt x="4974" y="26106"/>
                    </a:lnTo>
                    <a:cubicBezTo>
                      <a:pt x="6162" y="26104"/>
                      <a:pt x="7126" y="25140"/>
                      <a:pt x="7128" y="23951"/>
                    </a:cubicBezTo>
                    <a:lnTo>
                      <a:pt x="7128" y="23088"/>
                    </a:lnTo>
                    <a:cubicBezTo>
                      <a:pt x="7128" y="22448"/>
                      <a:pt x="7647" y="21931"/>
                      <a:pt x="8285" y="21931"/>
                    </a:cubicBezTo>
                    <a:cubicBezTo>
                      <a:pt x="9297" y="21837"/>
                      <a:pt x="9820" y="21112"/>
                      <a:pt x="9791" y="20133"/>
                    </a:cubicBezTo>
                    <a:cubicBezTo>
                      <a:pt x="9790" y="19139"/>
                      <a:pt x="8985" y="18335"/>
                      <a:pt x="7993" y="18335"/>
                    </a:cubicBezTo>
                    <a:lnTo>
                      <a:pt x="4487" y="18335"/>
                    </a:lnTo>
                    <a:cubicBezTo>
                      <a:pt x="6153" y="15427"/>
                      <a:pt x="9258" y="13445"/>
                      <a:pt x="12822" y="13367"/>
                    </a:cubicBezTo>
                    <a:close/>
                    <a:moveTo>
                      <a:pt x="13040" y="1"/>
                    </a:moveTo>
                    <a:cubicBezTo>
                      <a:pt x="11961" y="1"/>
                      <a:pt x="11088" y="883"/>
                      <a:pt x="11101" y="1962"/>
                    </a:cubicBezTo>
                    <a:lnTo>
                      <a:pt x="11101" y="5010"/>
                    </a:lnTo>
                    <a:cubicBezTo>
                      <a:pt x="10009" y="3342"/>
                      <a:pt x="8124" y="2238"/>
                      <a:pt x="5986" y="2238"/>
                    </a:cubicBezTo>
                    <a:lnTo>
                      <a:pt x="500" y="2238"/>
                    </a:lnTo>
                    <a:cubicBezTo>
                      <a:pt x="224" y="2238"/>
                      <a:pt x="1" y="2462"/>
                      <a:pt x="1" y="2738"/>
                    </a:cubicBezTo>
                    <a:lnTo>
                      <a:pt x="1" y="3204"/>
                    </a:lnTo>
                    <a:cubicBezTo>
                      <a:pt x="1" y="6573"/>
                      <a:pt x="2744" y="9314"/>
                      <a:pt x="6113" y="9314"/>
                    </a:cubicBezTo>
                    <a:lnTo>
                      <a:pt x="11100" y="9314"/>
                    </a:lnTo>
                    <a:lnTo>
                      <a:pt x="11100" y="9349"/>
                    </a:lnTo>
                    <a:cubicBezTo>
                      <a:pt x="11094" y="9629"/>
                      <a:pt x="11319" y="9860"/>
                      <a:pt x="11599" y="9860"/>
                    </a:cubicBezTo>
                    <a:cubicBezTo>
                      <a:pt x="11878" y="9860"/>
                      <a:pt x="12103" y="9629"/>
                      <a:pt x="12097" y="9349"/>
                    </a:cubicBezTo>
                    <a:lnTo>
                      <a:pt x="12097" y="1962"/>
                    </a:lnTo>
                    <a:cubicBezTo>
                      <a:pt x="12088" y="1436"/>
                      <a:pt x="12512" y="1004"/>
                      <a:pt x="13038" y="1004"/>
                    </a:cubicBezTo>
                    <a:cubicBezTo>
                      <a:pt x="13564" y="1004"/>
                      <a:pt x="13988" y="1436"/>
                      <a:pt x="13979" y="1962"/>
                    </a:cubicBezTo>
                    <a:lnTo>
                      <a:pt x="13979" y="12408"/>
                    </a:lnTo>
                    <a:cubicBezTo>
                      <a:pt x="13666" y="12379"/>
                      <a:pt x="13352" y="12365"/>
                      <a:pt x="13038" y="12365"/>
                    </a:cubicBezTo>
                    <a:cubicBezTo>
                      <a:pt x="12724" y="12365"/>
                      <a:pt x="12410" y="12379"/>
                      <a:pt x="12097" y="12408"/>
                    </a:cubicBezTo>
                    <a:lnTo>
                      <a:pt x="12097" y="11522"/>
                    </a:lnTo>
                    <a:cubicBezTo>
                      <a:pt x="12091" y="11251"/>
                      <a:pt x="11870" y="11033"/>
                      <a:pt x="11599" y="11033"/>
                    </a:cubicBezTo>
                    <a:cubicBezTo>
                      <a:pt x="11327" y="11033"/>
                      <a:pt x="11105" y="11251"/>
                      <a:pt x="11100" y="11522"/>
                    </a:cubicBezTo>
                    <a:lnTo>
                      <a:pt x="11100" y="12540"/>
                    </a:lnTo>
                    <a:cubicBezTo>
                      <a:pt x="7622" y="13171"/>
                      <a:pt x="4839" y="15287"/>
                      <a:pt x="3240" y="18569"/>
                    </a:cubicBezTo>
                    <a:cubicBezTo>
                      <a:pt x="2255" y="20587"/>
                      <a:pt x="1962" y="23794"/>
                      <a:pt x="2498" y="25759"/>
                    </a:cubicBezTo>
                    <a:cubicBezTo>
                      <a:pt x="3789" y="30477"/>
                      <a:pt x="7938" y="34052"/>
                      <a:pt x="13038" y="34052"/>
                    </a:cubicBezTo>
                    <a:cubicBezTo>
                      <a:pt x="18700" y="34052"/>
                      <a:pt x="23361" y="29691"/>
                      <a:pt x="23840" y="24154"/>
                    </a:cubicBezTo>
                    <a:cubicBezTo>
                      <a:pt x="23840" y="24148"/>
                      <a:pt x="23840" y="24144"/>
                      <a:pt x="23842" y="24141"/>
                    </a:cubicBezTo>
                    <a:cubicBezTo>
                      <a:pt x="23868" y="23834"/>
                      <a:pt x="23881" y="23523"/>
                      <a:pt x="23881" y="23209"/>
                    </a:cubicBezTo>
                    <a:cubicBezTo>
                      <a:pt x="23881" y="17892"/>
                      <a:pt x="20033" y="13456"/>
                      <a:pt x="14976" y="12540"/>
                    </a:cubicBezTo>
                    <a:lnTo>
                      <a:pt x="14976" y="9316"/>
                    </a:lnTo>
                    <a:lnTo>
                      <a:pt x="19963" y="9316"/>
                    </a:lnTo>
                    <a:cubicBezTo>
                      <a:pt x="23332" y="9316"/>
                      <a:pt x="26075" y="6573"/>
                      <a:pt x="26075" y="3204"/>
                    </a:cubicBezTo>
                    <a:lnTo>
                      <a:pt x="26075" y="2738"/>
                    </a:lnTo>
                    <a:cubicBezTo>
                      <a:pt x="26075" y="2462"/>
                      <a:pt x="25852" y="2238"/>
                      <a:pt x="25576" y="2238"/>
                    </a:cubicBezTo>
                    <a:lnTo>
                      <a:pt x="23003" y="2238"/>
                    </a:lnTo>
                    <a:cubicBezTo>
                      <a:pt x="23000" y="2238"/>
                      <a:pt x="22996" y="2238"/>
                      <a:pt x="22993" y="2238"/>
                    </a:cubicBezTo>
                    <a:cubicBezTo>
                      <a:pt x="22719" y="2238"/>
                      <a:pt x="22494" y="2461"/>
                      <a:pt x="22494" y="2738"/>
                    </a:cubicBezTo>
                    <a:cubicBezTo>
                      <a:pt x="22494" y="3013"/>
                      <a:pt x="22719" y="3236"/>
                      <a:pt x="22993" y="3236"/>
                    </a:cubicBezTo>
                    <a:cubicBezTo>
                      <a:pt x="22996" y="3236"/>
                      <a:pt x="23000" y="3236"/>
                      <a:pt x="23003" y="3236"/>
                    </a:cubicBezTo>
                    <a:lnTo>
                      <a:pt x="25078" y="3236"/>
                    </a:lnTo>
                    <a:cubicBezTo>
                      <a:pt x="25061" y="6041"/>
                      <a:pt x="22772" y="8319"/>
                      <a:pt x="19963" y="8319"/>
                    </a:cubicBezTo>
                    <a:lnTo>
                      <a:pt x="14976" y="8319"/>
                    </a:lnTo>
                    <a:cubicBezTo>
                      <a:pt x="14994" y="5513"/>
                      <a:pt x="17282" y="3236"/>
                      <a:pt x="20091" y="3236"/>
                    </a:cubicBezTo>
                    <a:lnTo>
                      <a:pt x="20832" y="3236"/>
                    </a:lnTo>
                    <a:cubicBezTo>
                      <a:pt x="21102" y="3230"/>
                      <a:pt x="21320" y="3009"/>
                      <a:pt x="21320" y="2738"/>
                    </a:cubicBezTo>
                    <a:cubicBezTo>
                      <a:pt x="21320" y="2466"/>
                      <a:pt x="21102" y="2244"/>
                      <a:pt x="20832" y="2238"/>
                    </a:cubicBezTo>
                    <a:lnTo>
                      <a:pt x="20093" y="2238"/>
                    </a:lnTo>
                    <a:cubicBezTo>
                      <a:pt x="17954" y="2238"/>
                      <a:pt x="16071" y="3342"/>
                      <a:pt x="14976" y="5010"/>
                    </a:cubicBezTo>
                    <a:lnTo>
                      <a:pt x="14976" y="1962"/>
                    </a:lnTo>
                    <a:cubicBezTo>
                      <a:pt x="14990" y="883"/>
                      <a:pt x="14117" y="1"/>
                      <a:pt x="13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89" name="Google Shape;1189;p52"/>
          <p:cNvPicPr preferRelativeResize="0"/>
          <p:nvPr/>
        </p:nvPicPr>
        <p:blipFill rotWithShape="1">
          <a:blip r:embed="rId3">
            <a:alphaModFix/>
          </a:blip>
          <a:srcRect l="12559" t="18676" r="12099" b="28474"/>
          <a:stretch/>
        </p:blipFill>
        <p:spPr>
          <a:xfrm>
            <a:off x="215825" y="960875"/>
            <a:ext cx="8712325" cy="40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625" y="960875"/>
            <a:ext cx="4839226" cy="28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52"/>
          <p:cNvPicPr preferRelativeResize="0"/>
          <p:nvPr/>
        </p:nvPicPr>
        <p:blipFill rotWithShape="1">
          <a:blip r:embed="rId5">
            <a:alphaModFix/>
          </a:blip>
          <a:srcRect t="31495" b="19621"/>
          <a:stretch/>
        </p:blipFill>
        <p:spPr>
          <a:xfrm>
            <a:off x="6631500" y="4370200"/>
            <a:ext cx="2179250" cy="2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53"/>
          <p:cNvSpPr txBox="1">
            <a:spLocks noGrp="1"/>
          </p:cNvSpPr>
          <p:nvPr>
            <p:ph type="title"/>
          </p:nvPr>
        </p:nvSpPr>
        <p:spPr>
          <a:xfrm>
            <a:off x="721525" y="3258000"/>
            <a:ext cx="770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197" name="Google Shape;1197;p53"/>
          <p:cNvSpPr/>
          <p:nvPr/>
        </p:nvSpPr>
        <p:spPr>
          <a:xfrm>
            <a:off x="3743095" y="1409030"/>
            <a:ext cx="1595447" cy="1407687"/>
          </a:xfrm>
          <a:custGeom>
            <a:avLst/>
            <a:gdLst/>
            <a:ahLst/>
            <a:cxnLst/>
            <a:rect l="l" t="t" r="r" b="b"/>
            <a:pathLst>
              <a:path w="60577" h="53448" extrusionOk="0">
                <a:moveTo>
                  <a:pt x="41036" y="1"/>
                </a:moveTo>
                <a:cubicBezTo>
                  <a:pt x="39763" y="1"/>
                  <a:pt x="38469" y="131"/>
                  <a:pt x="37172" y="403"/>
                </a:cubicBezTo>
                <a:cubicBezTo>
                  <a:pt x="32491" y="1406"/>
                  <a:pt x="28358" y="4172"/>
                  <a:pt x="25683" y="8123"/>
                </a:cubicBezTo>
                <a:cubicBezTo>
                  <a:pt x="25537" y="8120"/>
                  <a:pt x="25391" y="8119"/>
                  <a:pt x="25246" y="8119"/>
                </a:cubicBezTo>
                <a:cubicBezTo>
                  <a:pt x="10784" y="8119"/>
                  <a:pt x="0" y="21548"/>
                  <a:pt x="3220" y="35722"/>
                </a:cubicBezTo>
                <a:cubicBezTo>
                  <a:pt x="5637" y="46439"/>
                  <a:pt x="15136" y="53324"/>
                  <a:pt x="25274" y="53324"/>
                </a:cubicBezTo>
                <a:cubicBezTo>
                  <a:pt x="28651" y="53324"/>
                  <a:pt x="32098" y="52561"/>
                  <a:pt x="35379" y="50920"/>
                </a:cubicBezTo>
                <a:cubicBezTo>
                  <a:pt x="37968" y="52621"/>
                  <a:pt x="40901" y="53448"/>
                  <a:pt x="43815" y="53448"/>
                </a:cubicBezTo>
                <a:cubicBezTo>
                  <a:pt x="48086" y="53448"/>
                  <a:pt x="52313" y="51673"/>
                  <a:pt x="55349" y="48276"/>
                </a:cubicBezTo>
                <a:cubicBezTo>
                  <a:pt x="60425" y="42592"/>
                  <a:pt x="60577" y="34020"/>
                  <a:pt x="55714" y="28124"/>
                </a:cubicBezTo>
                <a:cubicBezTo>
                  <a:pt x="58692" y="24111"/>
                  <a:pt x="59787" y="19005"/>
                  <a:pt x="58753" y="14081"/>
                </a:cubicBezTo>
                <a:cubicBezTo>
                  <a:pt x="56984" y="5710"/>
                  <a:pt x="49458" y="1"/>
                  <a:pt x="410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53"/>
          <p:cNvSpPr/>
          <p:nvPr/>
        </p:nvSpPr>
        <p:spPr>
          <a:xfrm>
            <a:off x="3886348" y="2157750"/>
            <a:ext cx="4030" cy="8823"/>
          </a:xfrm>
          <a:custGeom>
            <a:avLst/>
            <a:gdLst/>
            <a:ahLst/>
            <a:cxnLst/>
            <a:rect l="l" t="t" r="r" b="b"/>
            <a:pathLst>
              <a:path w="153" h="335" fill="none" extrusionOk="0">
                <a:moveTo>
                  <a:pt x="152" y="335"/>
                </a:moveTo>
                <a:cubicBezTo>
                  <a:pt x="91" y="213"/>
                  <a:pt x="61" y="92"/>
                  <a:pt x="0" y="0"/>
                </a:cubicBez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53"/>
          <p:cNvSpPr/>
          <p:nvPr/>
        </p:nvSpPr>
        <p:spPr>
          <a:xfrm>
            <a:off x="3808677" y="1274731"/>
            <a:ext cx="1310528" cy="1256878"/>
          </a:xfrm>
          <a:custGeom>
            <a:avLst/>
            <a:gdLst/>
            <a:ahLst/>
            <a:cxnLst/>
            <a:rect l="l" t="t" r="r" b="b"/>
            <a:pathLst>
              <a:path w="49759" h="47722" fill="none" extrusionOk="0">
                <a:moveTo>
                  <a:pt x="2493" y="32037"/>
                </a:moveTo>
                <a:cubicBezTo>
                  <a:pt x="1" y="22979"/>
                  <a:pt x="3010" y="13283"/>
                  <a:pt x="10244" y="7265"/>
                </a:cubicBezTo>
                <a:cubicBezTo>
                  <a:pt x="17478" y="1246"/>
                  <a:pt x="27539" y="0"/>
                  <a:pt x="36020" y="4104"/>
                </a:cubicBezTo>
                <a:cubicBezTo>
                  <a:pt x="44470" y="8207"/>
                  <a:pt x="49759" y="16900"/>
                  <a:pt x="49515" y="26292"/>
                </a:cubicBezTo>
                <a:cubicBezTo>
                  <a:pt x="49242" y="35685"/>
                  <a:pt x="43527" y="44074"/>
                  <a:pt x="34865" y="47721"/>
                </a:cubicBez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53"/>
          <p:cNvSpPr/>
          <p:nvPr/>
        </p:nvSpPr>
        <p:spPr>
          <a:xfrm>
            <a:off x="4698907" y="2538813"/>
            <a:ext cx="8849" cy="4030"/>
          </a:xfrm>
          <a:custGeom>
            <a:avLst/>
            <a:gdLst/>
            <a:ahLst/>
            <a:cxnLst/>
            <a:rect l="l" t="t" r="r" b="b"/>
            <a:pathLst>
              <a:path w="336" h="153" fill="none" extrusionOk="0">
                <a:moveTo>
                  <a:pt x="335" y="1"/>
                </a:moveTo>
                <a:lnTo>
                  <a:pt x="1" y="153"/>
                </a:lnTo>
              </a:path>
            </a:pathLst>
          </a:custGeom>
          <a:noFill/>
          <a:ln w="190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53"/>
          <p:cNvSpPr/>
          <p:nvPr/>
        </p:nvSpPr>
        <p:spPr>
          <a:xfrm>
            <a:off x="5000716" y="2009307"/>
            <a:ext cx="30472" cy="24836"/>
          </a:xfrm>
          <a:custGeom>
            <a:avLst/>
            <a:gdLst/>
            <a:ahLst/>
            <a:cxnLst/>
            <a:rect l="l" t="t" r="r" b="b"/>
            <a:pathLst>
              <a:path w="1157" h="943" extrusionOk="0">
                <a:moveTo>
                  <a:pt x="568" y="0"/>
                </a:moveTo>
                <a:cubicBezTo>
                  <a:pt x="251" y="0"/>
                  <a:pt x="1" y="347"/>
                  <a:pt x="153" y="652"/>
                </a:cubicBezTo>
                <a:cubicBezTo>
                  <a:pt x="220" y="830"/>
                  <a:pt x="401" y="942"/>
                  <a:pt x="588" y="942"/>
                </a:cubicBezTo>
                <a:cubicBezTo>
                  <a:pt x="657" y="942"/>
                  <a:pt x="726" y="927"/>
                  <a:pt x="791" y="895"/>
                </a:cubicBezTo>
                <a:cubicBezTo>
                  <a:pt x="1156" y="743"/>
                  <a:pt x="1156" y="196"/>
                  <a:pt x="761" y="44"/>
                </a:cubicBezTo>
                <a:cubicBezTo>
                  <a:pt x="696" y="14"/>
                  <a:pt x="631" y="0"/>
                  <a:pt x="568" y="0"/>
                </a:cubicBez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53"/>
          <p:cNvSpPr/>
          <p:nvPr/>
        </p:nvSpPr>
        <p:spPr>
          <a:xfrm>
            <a:off x="4052858" y="2347491"/>
            <a:ext cx="36846" cy="40849"/>
          </a:xfrm>
          <a:custGeom>
            <a:avLst/>
            <a:gdLst/>
            <a:ahLst/>
            <a:cxnLst/>
            <a:rect l="l" t="t" r="r" b="b"/>
            <a:pathLst>
              <a:path w="1399" h="1551" fill="none" extrusionOk="0">
                <a:moveTo>
                  <a:pt x="335" y="1064"/>
                </a:moveTo>
                <a:cubicBezTo>
                  <a:pt x="1" y="456"/>
                  <a:pt x="973" y="0"/>
                  <a:pt x="1216" y="669"/>
                </a:cubicBezTo>
                <a:cubicBezTo>
                  <a:pt x="1399" y="1216"/>
                  <a:pt x="608" y="1550"/>
                  <a:pt x="335" y="1064"/>
                </a:cubicBezTo>
                <a:close/>
              </a:path>
            </a:pathLst>
          </a:custGeom>
          <a:solidFill>
            <a:schemeClr val="lt1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53"/>
          <p:cNvSpPr/>
          <p:nvPr/>
        </p:nvSpPr>
        <p:spPr>
          <a:xfrm>
            <a:off x="4983432" y="656367"/>
            <a:ext cx="46362" cy="20278"/>
          </a:xfrm>
          <a:custGeom>
            <a:avLst/>
            <a:gdLst/>
            <a:ahLst/>
            <a:cxnLst/>
            <a:rect l="l" t="t" r="r" b="b"/>
            <a:pathLst>
              <a:path w="974" h="426" extrusionOk="0">
                <a:moveTo>
                  <a:pt x="973" y="426"/>
                </a:moveTo>
                <a:lnTo>
                  <a:pt x="1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53"/>
          <p:cNvSpPr/>
          <p:nvPr/>
        </p:nvSpPr>
        <p:spPr>
          <a:xfrm>
            <a:off x="3735825" y="2808242"/>
            <a:ext cx="1647569" cy="26"/>
          </a:xfrm>
          <a:custGeom>
            <a:avLst/>
            <a:gdLst/>
            <a:ahLst/>
            <a:cxnLst/>
            <a:rect l="l" t="t" r="r" b="b"/>
            <a:pathLst>
              <a:path w="62556" h="1" fill="none" extrusionOk="0">
                <a:moveTo>
                  <a:pt x="1" y="0"/>
                </a:moveTo>
                <a:lnTo>
                  <a:pt x="62555" y="0"/>
                </a:ln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53"/>
          <p:cNvSpPr/>
          <p:nvPr/>
        </p:nvSpPr>
        <p:spPr>
          <a:xfrm>
            <a:off x="3855927" y="2162543"/>
            <a:ext cx="68056" cy="48066"/>
          </a:xfrm>
          <a:custGeom>
            <a:avLst/>
            <a:gdLst/>
            <a:ahLst/>
            <a:cxnLst/>
            <a:rect l="l" t="t" r="r" b="b"/>
            <a:pathLst>
              <a:path w="2584" h="1825" fill="none" extrusionOk="0">
                <a:moveTo>
                  <a:pt x="0" y="761"/>
                </a:moveTo>
                <a:lnTo>
                  <a:pt x="1885" y="1825"/>
                </a:lnTo>
                <a:lnTo>
                  <a:pt x="2584" y="1"/>
                </a:ln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53"/>
          <p:cNvSpPr/>
          <p:nvPr/>
        </p:nvSpPr>
        <p:spPr>
          <a:xfrm>
            <a:off x="5096007" y="1925577"/>
            <a:ext cx="190552" cy="296192"/>
          </a:xfrm>
          <a:custGeom>
            <a:avLst/>
            <a:gdLst/>
            <a:ahLst/>
            <a:cxnLst/>
            <a:rect l="l" t="t" r="r" b="b"/>
            <a:pathLst>
              <a:path w="7235" h="11246" extrusionOk="0">
                <a:moveTo>
                  <a:pt x="5228" y="1"/>
                </a:moveTo>
                <a:lnTo>
                  <a:pt x="3556" y="3831"/>
                </a:lnTo>
                <a:cubicBezTo>
                  <a:pt x="2766" y="3922"/>
                  <a:pt x="2097" y="4408"/>
                  <a:pt x="1793" y="5138"/>
                </a:cubicBezTo>
                <a:lnTo>
                  <a:pt x="152" y="9119"/>
                </a:lnTo>
                <a:cubicBezTo>
                  <a:pt x="0" y="9454"/>
                  <a:pt x="152" y="9849"/>
                  <a:pt x="486" y="10001"/>
                </a:cubicBezTo>
                <a:lnTo>
                  <a:pt x="3283" y="11186"/>
                </a:lnTo>
                <a:cubicBezTo>
                  <a:pt x="3371" y="11226"/>
                  <a:pt x="3461" y="11245"/>
                  <a:pt x="3549" y="11245"/>
                </a:cubicBezTo>
                <a:cubicBezTo>
                  <a:pt x="3795" y="11245"/>
                  <a:pt x="4022" y="11098"/>
                  <a:pt x="4134" y="10852"/>
                </a:cubicBezTo>
                <a:lnTo>
                  <a:pt x="5806" y="6870"/>
                </a:lnTo>
                <a:cubicBezTo>
                  <a:pt x="6110" y="6141"/>
                  <a:pt x="6018" y="5320"/>
                  <a:pt x="5563" y="4712"/>
                </a:cubicBezTo>
                <a:lnTo>
                  <a:pt x="7234" y="882"/>
                </a:lnTo>
                <a:lnTo>
                  <a:pt x="5228" y="1"/>
                </a:ln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53"/>
          <p:cNvSpPr/>
          <p:nvPr/>
        </p:nvSpPr>
        <p:spPr>
          <a:xfrm>
            <a:off x="5226487" y="1915832"/>
            <a:ext cx="67266" cy="42746"/>
          </a:xfrm>
          <a:custGeom>
            <a:avLst/>
            <a:gdLst/>
            <a:ahLst/>
            <a:cxnLst/>
            <a:rect l="l" t="t" r="r" b="b"/>
            <a:pathLst>
              <a:path w="2554" h="1623" extrusionOk="0">
                <a:moveTo>
                  <a:pt x="459" y="1"/>
                </a:moveTo>
                <a:cubicBezTo>
                  <a:pt x="323" y="1"/>
                  <a:pt x="197" y="85"/>
                  <a:pt x="153" y="219"/>
                </a:cubicBezTo>
                <a:lnTo>
                  <a:pt x="61" y="401"/>
                </a:lnTo>
                <a:cubicBezTo>
                  <a:pt x="1" y="584"/>
                  <a:pt x="61" y="766"/>
                  <a:pt x="244" y="857"/>
                </a:cubicBezTo>
                <a:lnTo>
                  <a:pt x="1946" y="1587"/>
                </a:lnTo>
                <a:cubicBezTo>
                  <a:pt x="1996" y="1612"/>
                  <a:pt x="2049" y="1623"/>
                  <a:pt x="2100" y="1623"/>
                </a:cubicBezTo>
                <a:cubicBezTo>
                  <a:pt x="2234" y="1623"/>
                  <a:pt x="2358" y="1545"/>
                  <a:pt x="2402" y="1435"/>
                </a:cubicBezTo>
                <a:lnTo>
                  <a:pt x="2493" y="1222"/>
                </a:lnTo>
                <a:cubicBezTo>
                  <a:pt x="2554" y="1039"/>
                  <a:pt x="2493" y="857"/>
                  <a:pt x="2311" y="766"/>
                </a:cubicBezTo>
                <a:lnTo>
                  <a:pt x="609" y="36"/>
                </a:lnTo>
                <a:cubicBezTo>
                  <a:pt x="560" y="12"/>
                  <a:pt x="509" y="1"/>
                  <a:pt x="459" y="1"/>
                </a:cubicBez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53"/>
          <p:cNvSpPr/>
          <p:nvPr/>
        </p:nvSpPr>
        <p:spPr>
          <a:xfrm>
            <a:off x="5110572" y="2055031"/>
            <a:ext cx="94499" cy="116912"/>
          </a:xfrm>
          <a:custGeom>
            <a:avLst/>
            <a:gdLst/>
            <a:ahLst/>
            <a:cxnLst/>
            <a:rect l="l" t="t" r="r" b="b"/>
            <a:pathLst>
              <a:path w="3588" h="4439" extrusionOk="0">
                <a:moveTo>
                  <a:pt x="1581" y="1"/>
                </a:moveTo>
                <a:lnTo>
                  <a:pt x="1" y="3527"/>
                </a:lnTo>
                <a:lnTo>
                  <a:pt x="2007" y="4439"/>
                </a:lnTo>
                <a:lnTo>
                  <a:pt x="3588" y="913"/>
                </a:lnTo>
                <a:lnTo>
                  <a:pt x="1581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53"/>
          <p:cNvSpPr/>
          <p:nvPr/>
        </p:nvSpPr>
        <p:spPr>
          <a:xfrm>
            <a:off x="4976722" y="1749453"/>
            <a:ext cx="26" cy="2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53"/>
          <p:cNvSpPr/>
          <p:nvPr/>
        </p:nvSpPr>
        <p:spPr>
          <a:xfrm>
            <a:off x="4896654" y="1343579"/>
            <a:ext cx="440337" cy="348261"/>
          </a:xfrm>
          <a:custGeom>
            <a:avLst/>
            <a:gdLst/>
            <a:ahLst/>
            <a:cxnLst/>
            <a:rect l="l" t="t" r="r" b="b"/>
            <a:pathLst>
              <a:path w="16719" h="13223" fill="none" extrusionOk="0">
                <a:moveTo>
                  <a:pt x="1" y="0"/>
                </a:moveTo>
                <a:cubicBezTo>
                  <a:pt x="1" y="0"/>
                  <a:pt x="13162" y="2189"/>
                  <a:pt x="16718" y="13222"/>
                </a:cubicBez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53"/>
          <p:cNvSpPr/>
          <p:nvPr/>
        </p:nvSpPr>
        <p:spPr>
          <a:xfrm>
            <a:off x="4168140" y="1716635"/>
            <a:ext cx="887021" cy="1091979"/>
          </a:xfrm>
          <a:custGeom>
            <a:avLst/>
            <a:gdLst/>
            <a:ahLst/>
            <a:cxnLst/>
            <a:rect l="l" t="t" r="r" b="b"/>
            <a:pathLst>
              <a:path w="33679" h="41461" extrusionOk="0">
                <a:moveTo>
                  <a:pt x="8025" y="1"/>
                </a:moveTo>
                <a:cubicBezTo>
                  <a:pt x="5654" y="1"/>
                  <a:pt x="3709" y="2037"/>
                  <a:pt x="3709" y="4560"/>
                </a:cubicBezTo>
                <a:lnTo>
                  <a:pt x="0" y="41308"/>
                </a:lnTo>
                <a:lnTo>
                  <a:pt x="33679" y="41460"/>
                </a:lnTo>
                <a:lnTo>
                  <a:pt x="29180" y="4560"/>
                </a:lnTo>
                <a:cubicBezTo>
                  <a:pt x="29180" y="2037"/>
                  <a:pt x="27265" y="1"/>
                  <a:pt x="24895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53"/>
          <p:cNvSpPr/>
          <p:nvPr/>
        </p:nvSpPr>
        <p:spPr>
          <a:xfrm>
            <a:off x="4481959" y="1842533"/>
            <a:ext cx="258608" cy="235773"/>
          </a:xfrm>
          <a:custGeom>
            <a:avLst/>
            <a:gdLst/>
            <a:ahLst/>
            <a:cxnLst/>
            <a:rect l="l" t="t" r="r" b="b"/>
            <a:pathLst>
              <a:path w="9819" h="8952" extrusionOk="0">
                <a:moveTo>
                  <a:pt x="4913" y="0"/>
                </a:moveTo>
                <a:cubicBezTo>
                  <a:pt x="3770" y="0"/>
                  <a:pt x="2630" y="433"/>
                  <a:pt x="1764" y="1300"/>
                </a:cubicBezTo>
                <a:cubicBezTo>
                  <a:pt x="1" y="3063"/>
                  <a:pt x="1" y="5889"/>
                  <a:pt x="1764" y="7652"/>
                </a:cubicBezTo>
                <a:cubicBezTo>
                  <a:pt x="2630" y="8519"/>
                  <a:pt x="3770" y="8952"/>
                  <a:pt x="4913" y="8952"/>
                </a:cubicBezTo>
                <a:cubicBezTo>
                  <a:pt x="6057" y="8952"/>
                  <a:pt x="7204" y="8519"/>
                  <a:pt x="8086" y="7652"/>
                </a:cubicBezTo>
                <a:cubicBezTo>
                  <a:pt x="9818" y="5889"/>
                  <a:pt x="9818" y="3063"/>
                  <a:pt x="8086" y="1300"/>
                </a:cubicBezTo>
                <a:cubicBezTo>
                  <a:pt x="7204" y="433"/>
                  <a:pt x="6057" y="0"/>
                  <a:pt x="4913" y="0"/>
                </a:cubicBez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53"/>
          <p:cNvSpPr/>
          <p:nvPr/>
        </p:nvSpPr>
        <p:spPr>
          <a:xfrm>
            <a:off x="4534810" y="1883928"/>
            <a:ext cx="100899" cy="110486"/>
          </a:xfrm>
          <a:custGeom>
            <a:avLst/>
            <a:gdLst/>
            <a:ahLst/>
            <a:cxnLst/>
            <a:rect l="l" t="t" r="r" b="b"/>
            <a:pathLst>
              <a:path w="3831" h="4195" fill="none" extrusionOk="0">
                <a:moveTo>
                  <a:pt x="1" y="4195"/>
                </a:moveTo>
                <a:cubicBezTo>
                  <a:pt x="1" y="1885"/>
                  <a:pt x="1703" y="0"/>
                  <a:pt x="3831" y="0"/>
                </a:cubicBez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53"/>
          <p:cNvSpPr/>
          <p:nvPr/>
        </p:nvSpPr>
        <p:spPr>
          <a:xfrm>
            <a:off x="4619655" y="2486795"/>
            <a:ext cx="137719" cy="70453"/>
          </a:xfrm>
          <a:custGeom>
            <a:avLst/>
            <a:gdLst/>
            <a:ahLst/>
            <a:cxnLst/>
            <a:rect l="l" t="t" r="r" b="b"/>
            <a:pathLst>
              <a:path w="5229" h="2675" extrusionOk="0">
                <a:moveTo>
                  <a:pt x="5229" y="0"/>
                </a:moveTo>
                <a:lnTo>
                  <a:pt x="1" y="61"/>
                </a:lnTo>
                <a:lnTo>
                  <a:pt x="1" y="2584"/>
                </a:lnTo>
                <a:lnTo>
                  <a:pt x="4378" y="2675"/>
                </a:lnTo>
                <a:lnTo>
                  <a:pt x="5229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53"/>
          <p:cNvSpPr/>
          <p:nvPr/>
        </p:nvSpPr>
        <p:spPr>
          <a:xfrm>
            <a:off x="4665299" y="2388316"/>
            <a:ext cx="121706" cy="168929"/>
          </a:xfrm>
          <a:custGeom>
            <a:avLst/>
            <a:gdLst/>
            <a:ahLst/>
            <a:cxnLst/>
            <a:rect l="l" t="t" r="r" b="b"/>
            <a:pathLst>
              <a:path w="4621" h="6414" extrusionOk="0">
                <a:moveTo>
                  <a:pt x="821" y="0"/>
                </a:moveTo>
                <a:lnTo>
                  <a:pt x="0" y="3040"/>
                </a:lnTo>
                <a:lnTo>
                  <a:pt x="730" y="2645"/>
                </a:lnTo>
                <a:lnTo>
                  <a:pt x="2645" y="6414"/>
                </a:lnTo>
                <a:lnTo>
                  <a:pt x="4620" y="4560"/>
                </a:lnTo>
                <a:lnTo>
                  <a:pt x="3040" y="1429"/>
                </a:lnTo>
                <a:lnTo>
                  <a:pt x="3769" y="1064"/>
                </a:lnTo>
                <a:lnTo>
                  <a:pt x="821" y="0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53"/>
          <p:cNvSpPr/>
          <p:nvPr/>
        </p:nvSpPr>
        <p:spPr>
          <a:xfrm>
            <a:off x="4465946" y="2486795"/>
            <a:ext cx="136929" cy="70453"/>
          </a:xfrm>
          <a:custGeom>
            <a:avLst/>
            <a:gdLst/>
            <a:ahLst/>
            <a:cxnLst/>
            <a:rect l="l" t="t" r="r" b="b"/>
            <a:pathLst>
              <a:path w="5199" h="2675" extrusionOk="0">
                <a:moveTo>
                  <a:pt x="1" y="0"/>
                </a:moveTo>
                <a:lnTo>
                  <a:pt x="852" y="2675"/>
                </a:lnTo>
                <a:lnTo>
                  <a:pt x="5198" y="2584"/>
                </a:lnTo>
                <a:lnTo>
                  <a:pt x="5198" y="6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53"/>
          <p:cNvSpPr/>
          <p:nvPr/>
        </p:nvSpPr>
        <p:spPr>
          <a:xfrm>
            <a:off x="4435525" y="2388316"/>
            <a:ext cx="121706" cy="168929"/>
          </a:xfrm>
          <a:custGeom>
            <a:avLst/>
            <a:gdLst/>
            <a:ahLst/>
            <a:cxnLst/>
            <a:rect l="l" t="t" r="r" b="b"/>
            <a:pathLst>
              <a:path w="4621" h="6414" extrusionOk="0">
                <a:moveTo>
                  <a:pt x="3831" y="0"/>
                </a:moveTo>
                <a:lnTo>
                  <a:pt x="882" y="1064"/>
                </a:lnTo>
                <a:lnTo>
                  <a:pt x="1612" y="1429"/>
                </a:lnTo>
                <a:lnTo>
                  <a:pt x="1" y="4560"/>
                </a:lnTo>
                <a:lnTo>
                  <a:pt x="2007" y="6414"/>
                </a:lnTo>
                <a:lnTo>
                  <a:pt x="3891" y="2645"/>
                </a:lnTo>
                <a:lnTo>
                  <a:pt x="4621" y="3040"/>
                </a:lnTo>
                <a:lnTo>
                  <a:pt x="3831" y="0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53"/>
          <p:cNvSpPr/>
          <p:nvPr/>
        </p:nvSpPr>
        <p:spPr>
          <a:xfrm>
            <a:off x="4580438" y="2238609"/>
            <a:ext cx="135322" cy="132925"/>
          </a:xfrm>
          <a:custGeom>
            <a:avLst/>
            <a:gdLst/>
            <a:ahLst/>
            <a:cxnLst/>
            <a:rect l="l" t="t" r="r" b="b"/>
            <a:pathLst>
              <a:path w="5138" h="5047" extrusionOk="0">
                <a:moveTo>
                  <a:pt x="2675" y="0"/>
                </a:moveTo>
                <a:lnTo>
                  <a:pt x="0" y="882"/>
                </a:lnTo>
                <a:lnTo>
                  <a:pt x="3131" y="5046"/>
                </a:lnTo>
                <a:lnTo>
                  <a:pt x="5137" y="3557"/>
                </a:lnTo>
                <a:lnTo>
                  <a:pt x="2675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53"/>
          <p:cNvSpPr/>
          <p:nvPr/>
        </p:nvSpPr>
        <p:spPr>
          <a:xfrm>
            <a:off x="4519597" y="2224201"/>
            <a:ext cx="131319" cy="152916"/>
          </a:xfrm>
          <a:custGeom>
            <a:avLst/>
            <a:gdLst/>
            <a:ahLst/>
            <a:cxnLst/>
            <a:rect l="l" t="t" r="r" b="b"/>
            <a:pathLst>
              <a:path w="4986" h="5806" extrusionOk="0">
                <a:moveTo>
                  <a:pt x="2310" y="0"/>
                </a:moveTo>
                <a:lnTo>
                  <a:pt x="730" y="3161"/>
                </a:lnTo>
                <a:lnTo>
                  <a:pt x="0" y="2797"/>
                </a:lnTo>
                <a:lnTo>
                  <a:pt x="882" y="5806"/>
                </a:lnTo>
                <a:lnTo>
                  <a:pt x="3800" y="4651"/>
                </a:lnTo>
                <a:lnTo>
                  <a:pt x="3070" y="4286"/>
                </a:lnTo>
                <a:lnTo>
                  <a:pt x="4985" y="547"/>
                </a:lnTo>
                <a:lnTo>
                  <a:pt x="2310" y="0"/>
                </a:ln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53"/>
          <p:cNvSpPr/>
          <p:nvPr/>
        </p:nvSpPr>
        <p:spPr>
          <a:xfrm>
            <a:off x="4168140" y="1716635"/>
            <a:ext cx="887021" cy="1091979"/>
          </a:xfrm>
          <a:custGeom>
            <a:avLst/>
            <a:gdLst/>
            <a:ahLst/>
            <a:cxnLst/>
            <a:rect l="l" t="t" r="r" b="b"/>
            <a:pathLst>
              <a:path w="33679" h="41461" fill="none" extrusionOk="0">
                <a:moveTo>
                  <a:pt x="33679" y="41460"/>
                </a:moveTo>
                <a:lnTo>
                  <a:pt x="0" y="41308"/>
                </a:lnTo>
                <a:lnTo>
                  <a:pt x="3709" y="4560"/>
                </a:lnTo>
                <a:cubicBezTo>
                  <a:pt x="3709" y="2037"/>
                  <a:pt x="5654" y="1"/>
                  <a:pt x="8025" y="1"/>
                </a:cubicBezTo>
                <a:lnTo>
                  <a:pt x="24895" y="1"/>
                </a:lnTo>
                <a:cubicBezTo>
                  <a:pt x="27265" y="1"/>
                  <a:pt x="29180" y="2037"/>
                  <a:pt x="29180" y="4560"/>
                </a:cubicBezTo>
                <a:close/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53"/>
          <p:cNvSpPr/>
          <p:nvPr/>
        </p:nvSpPr>
        <p:spPr>
          <a:xfrm>
            <a:off x="5180052" y="2607661"/>
            <a:ext cx="28049" cy="136139"/>
          </a:xfrm>
          <a:custGeom>
            <a:avLst/>
            <a:gdLst/>
            <a:ahLst/>
            <a:cxnLst/>
            <a:rect l="l" t="t" r="r" b="b"/>
            <a:pathLst>
              <a:path w="1065" h="5169" extrusionOk="0">
                <a:moveTo>
                  <a:pt x="1" y="1"/>
                </a:moveTo>
                <a:lnTo>
                  <a:pt x="1065" y="5168"/>
                </a:lnTo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53"/>
          <p:cNvSpPr/>
          <p:nvPr/>
        </p:nvSpPr>
        <p:spPr>
          <a:xfrm>
            <a:off x="5180052" y="2607661"/>
            <a:ext cx="28049" cy="136139"/>
          </a:xfrm>
          <a:custGeom>
            <a:avLst/>
            <a:gdLst/>
            <a:ahLst/>
            <a:cxnLst/>
            <a:rect l="l" t="t" r="r" b="b"/>
            <a:pathLst>
              <a:path w="1065" h="5169" fill="none" extrusionOk="0">
                <a:moveTo>
                  <a:pt x="1" y="1"/>
                </a:moveTo>
                <a:lnTo>
                  <a:pt x="1065" y="5168"/>
                </a:ln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53"/>
          <p:cNvSpPr/>
          <p:nvPr/>
        </p:nvSpPr>
        <p:spPr>
          <a:xfrm>
            <a:off x="5176866" y="2738168"/>
            <a:ext cx="63263" cy="12826"/>
          </a:xfrm>
          <a:custGeom>
            <a:avLst/>
            <a:gdLst/>
            <a:ahLst/>
            <a:cxnLst/>
            <a:rect l="l" t="t" r="r" b="b"/>
            <a:pathLst>
              <a:path w="2402" h="487" extrusionOk="0">
                <a:moveTo>
                  <a:pt x="0" y="487"/>
                </a:moveTo>
                <a:lnTo>
                  <a:pt x="2401" y="0"/>
                </a:lnTo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53"/>
          <p:cNvSpPr/>
          <p:nvPr/>
        </p:nvSpPr>
        <p:spPr>
          <a:xfrm>
            <a:off x="5176866" y="2738168"/>
            <a:ext cx="63263" cy="12826"/>
          </a:xfrm>
          <a:custGeom>
            <a:avLst/>
            <a:gdLst/>
            <a:ahLst/>
            <a:cxnLst/>
            <a:rect l="l" t="t" r="r" b="b"/>
            <a:pathLst>
              <a:path w="2402" h="487" fill="none" extrusionOk="0">
                <a:moveTo>
                  <a:pt x="0" y="487"/>
                </a:moveTo>
                <a:lnTo>
                  <a:pt x="2401" y="0"/>
                </a:ln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53"/>
          <p:cNvSpPr/>
          <p:nvPr/>
        </p:nvSpPr>
        <p:spPr>
          <a:xfrm>
            <a:off x="5108018" y="2531622"/>
            <a:ext cx="138509" cy="133268"/>
          </a:xfrm>
          <a:custGeom>
            <a:avLst/>
            <a:gdLst/>
            <a:ahLst/>
            <a:cxnLst/>
            <a:rect l="l" t="t" r="r" b="b"/>
            <a:pathLst>
              <a:path w="5259" h="5060" extrusionOk="0">
                <a:moveTo>
                  <a:pt x="4529" y="0"/>
                </a:moveTo>
                <a:lnTo>
                  <a:pt x="0" y="912"/>
                </a:lnTo>
                <a:lnTo>
                  <a:pt x="456" y="3222"/>
                </a:lnTo>
                <a:cubicBezTo>
                  <a:pt x="670" y="4317"/>
                  <a:pt x="1657" y="5059"/>
                  <a:pt x="2738" y="5059"/>
                </a:cubicBezTo>
                <a:cubicBezTo>
                  <a:pt x="2888" y="5059"/>
                  <a:pt x="3040" y="5045"/>
                  <a:pt x="3192" y="5015"/>
                </a:cubicBezTo>
                <a:cubicBezTo>
                  <a:pt x="4438" y="4772"/>
                  <a:pt x="5258" y="3556"/>
                  <a:pt x="5015" y="2280"/>
                </a:cubicBezTo>
                <a:lnTo>
                  <a:pt x="4529" y="0"/>
                </a:ln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53"/>
          <p:cNvSpPr/>
          <p:nvPr/>
        </p:nvSpPr>
        <p:spPr>
          <a:xfrm>
            <a:off x="5117605" y="2369905"/>
            <a:ext cx="78486" cy="114489"/>
          </a:xfrm>
          <a:custGeom>
            <a:avLst/>
            <a:gdLst/>
            <a:ahLst/>
            <a:cxnLst/>
            <a:rect l="l" t="t" r="r" b="b"/>
            <a:pathLst>
              <a:path w="2980" h="4347" extrusionOk="0">
                <a:moveTo>
                  <a:pt x="2980" y="0"/>
                </a:moveTo>
                <a:lnTo>
                  <a:pt x="1" y="4347"/>
                </a:lnTo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53"/>
          <p:cNvSpPr/>
          <p:nvPr/>
        </p:nvSpPr>
        <p:spPr>
          <a:xfrm>
            <a:off x="5117605" y="2369905"/>
            <a:ext cx="78486" cy="114489"/>
          </a:xfrm>
          <a:custGeom>
            <a:avLst/>
            <a:gdLst/>
            <a:ahLst/>
            <a:cxnLst/>
            <a:rect l="l" t="t" r="r" b="b"/>
            <a:pathLst>
              <a:path w="2980" h="4347" fill="none" extrusionOk="0">
                <a:moveTo>
                  <a:pt x="2980" y="0"/>
                </a:moveTo>
                <a:lnTo>
                  <a:pt x="1" y="4347"/>
                </a:ln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53"/>
          <p:cNvSpPr/>
          <p:nvPr/>
        </p:nvSpPr>
        <p:spPr>
          <a:xfrm>
            <a:off x="5090397" y="2467568"/>
            <a:ext cx="53649" cy="36056"/>
          </a:xfrm>
          <a:custGeom>
            <a:avLst/>
            <a:gdLst/>
            <a:ahLst/>
            <a:cxnLst/>
            <a:rect l="l" t="t" r="r" b="b"/>
            <a:pathLst>
              <a:path w="2037" h="1369" extrusionOk="0">
                <a:moveTo>
                  <a:pt x="0" y="1"/>
                </a:moveTo>
                <a:lnTo>
                  <a:pt x="2037" y="1368"/>
                </a:lnTo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53"/>
          <p:cNvSpPr/>
          <p:nvPr/>
        </p:nvSpPr>
        <p:spPr>
          <a:xfrm>
            <a:off x="5090397" y="2467568"/>
            <a:ext cx="53649" cy="36056"/>
          </a:xfrm>
          <a:custGeom>
            <a:avLst/>
            <a:gdLst/>
            <a:ahLst/>
            <a:cxnLst/>
            <a:rect l="l" t="t" r="r" b="b"/>
            <a:pathLst>
              <a:path w="2037" h="1369" fill="none" extrusionOk="0">
                <a:moveTo>
                  <a:pt x="0" y="1"/>
                </a:moveTo>
                <a:lnTo>
                  <a:pt x="2037" y="1368"/>
                </a:ln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53"/>
          <p:cNvSpPr/>
          <p:nvPr/>
        </p:nvSpPr>
        <p:spPr>
          <a:xfrm>
            <a:off x="5136015" y="2288730"/>
            <a:ext cx="141722" cy="135691"/>
          </a:xfrm>
          <a:custGeom>
            <a:avLst/>
            <a:gdLst/>
            <a:ahLst/>
            <a:cxnLst/>
            <a:rect l="l" t="t" r="r" b="b"/>
            <a:pathLst>
              <a:path w="5381" h="5152" extrusionOk="0">
                <a:moveTo>
                  <a:pt x="2024" y="1"/>
                </a:moveTo>
                <a:cubicBezTo>
                  <a:pt x="1833" y="1"/>
                  <a:pt x="1644" y="109"/>
                  <a:pt x="1581" y="316"/>
                </a:cubicBezTo>
                <a:lnTo>
                  <a:pt x="1004" y="2018"/>
                </a:lnTo>
                <a:cubicBezTo>
                  <a:pt x="274" y="3082"/>
                  <a:pt x="1" y="4177"/>
                  <a:pt x="1065" y="4906"/>
                </a:cubicBezTo>
                <a:cubicBezTo>
                  <a:pt x="1317" y="5077"/>
                  <a:pt x="1580" y="5151"/>
                  <a:pt x="1844" y="5151"/>
                </a:cubicBezTo>
                <a:cubicBezTo>
                  <a:pt x="2662" y="5151"/>
                  <a:pt x="3492" y="4434"/>
                  <a:pt x="4044" y="3629"/>
                </a:cubicBezTo>
                <a:lnTo>
                  <a:pt x="5107" y="2748"/>
                </a:lnTo>
                <a:cubicBezTo>
                  <a:pt x="5381" y="2535"/>
                  <a:pt x="5351" y="2170"/>
                  <a:pt x="5077" y="1988"/>
                </a:cubicBezTo>
                <a:lnTo>
                  <a:pt x="2281" y="73"/>
                </a:lnTo>
                <a:cubicBezTo>
                  <a:pt x="2203" y="25"/>
                  <a:pt x="2113" y="1"/>
                  <a:pt x="2024" y="1"/>
                </a:cubicBez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53"/>
          <p:cNvSpPr/>
          <p:nvPr/>
        </p:nvSpPr>
        <p:spPr>
          <a:xfrm>
            <a:off x="3897542" y="2455136"/>
            <a:ext cx="322661" cy="427484"/>
          </a:xfrm>
          <a:custGeom>
            <a:avLst/>
            <a:gdLst/>
            <a:ahLst/>
            <a:cxnLst/>
            <a:rect l="l" t="t" r="r" b="b"/>
            <a:pathLst>
              <a:path w="12251" h="16231" extrusionOk="0">
                <a:moveTo>
                  <a:pt x="5702" y="0"/>
                </a:moveTo>
                <a:cubicBezTo>
                  <a:pt x="4941" y="0"/>
                  <a:pt x="4276" y="549"/>
                  <a:pt x="4165" y="1324"/>
                </a:cubicBezTo>
                <a:cubicBezTo>
                  <a:pt x="4104" y="1567"/>
                  <a:pt x="4135" y="1840"/>
                  <a:pt x="4226" y="2084"/>
                </a:cubicBezTo>
                <a:cubicBezTo>
                  <a:pt x="2706" y="2296"/>
                  <a:pt x="1490" y="3482"/>
                  <a:pt x="1277" y="5001"/>
                </a:cubicBezTo>
                <a:lnTo>
                  <a:pt x="274" y="11689"/>
                </a:lnTo>
                <a:cubicBezTo>
                  <a:pt x="1" y="13573"/>
                  <a:pt x="1277" y="15306"/>
                  <a:pt x="3192" y="15610"/>
                </a:cubicBezTo>
                <a:lnTo>
                  <a:pt x="7083" y="16187"/>
                </a:lnTo>
                <a:cubicBezTo>
                  <a:pt x="7266" y="16217"/>
                  <a:pt x="7449" y="16231"/>
                  <a:pt x="7629" y="16231"/>
                </a:cubicBezTo>
                <a:cubicBezTo>
                  <a:pt x="9297" y="16231"/>
                  <a:pt x="10760" y="15000"/>
                  <a:pt x="11034" y="13299"/>
                </a:cubicBezTo>
                <a:lnTo>
                  <a:pt x="12037" y="6612"/>
                </a:lnTo>
                <a:cubicBezTo>
                  <a:pt x="12250" y="5184"/>
                  <a:pt x="11551" y="3755"/>
                  <a:pt x="10274" y="3056"/>
                </a:cubicBezTo>
                <a:cubicBezTo>
                  <a:pt x="10457" y="2843"/>
                  <a:pt x="10578" y="2570"/>
                  <a:pt x="10639" y="2296"/>
                </a:cubicBezTo>
                <a:cubicBezTo>
                  <a:pt x="10761" y="1476"/>
                  <a:pt x="10183" y="685"/>
                  <a:pt x="9332" y="564"/>
                </a:cubicBezTo>
                <a:lnTo>
                  <a:pt x="5928" y="17"/>
                </a:lnTo>
                <a:cubicBezTo>
                  <a:pt x="5852" y="6"/>
                  <a:pt x="5776" y="0"/>
                  <a:pt x="5702" y="0"/>
                </a:cubicBez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53"/>
          <p:cNvSpPr/>
          <p:nvPr/>
        </p:nvSpPr>
        <p:spPr>
          <a:xfrm>
            <a:off x="3947189" y="2587644"/>
            <a:ext cx="221762" cy="221788"/>
          </a:xfrm>
          <a:custGeom>
            <a:avLst/>
            <a:gdLst/>
            <a:ahLst/>
            <a:cxnLst/>
            <a:rect l="l" t="t" r="r" b="b"/>
            <a:pathLst>
              <a:path w="8420" h="8421" extrusionOk="0">
                <a:moveTo>
                  <a:pt x="1307" y="1"/>
                </a:moveTo>
                <a:lnTo>
                  <a:pt x="0" y="7113"/>
                </a:lnTo>
                <a:lnTo>
                  <a:pt x="7082" y="8420"/>
                </a:lnTo>
                <a:lnTo>
                  <a:pt x="8420" y="1338"/>
                </a:lnTo>
                <a:lnTo>
                  <a:pt x="1307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53"/>
          <p:cNvSpPr/>
          <p:nvPr/>
        </p:nvSpPr>
        <p:spPr>
          <a:xfrm>
            <a:off x="4098502" y="2526012"/>
            <a:ext cx="69663" cy="9640"/>
          </a:xfrm>
          <a:custGeom>
            <a:avLst/>
            <a:gdLst/>
            <a:ahLst/>
            <a:cxnLst/>
            <a:rect l="l" t="t" r="r" b="b"/>
            <a:pathLst>
              <a:path w="2645" h="366" extrusionOk="0">
                <a:moveTo>
                  <a:pt x="0" y="0"/>
                </a:moveTo>
                <a:lnTo>
                  <a:pt x="2644" y="365"/>
                </a:lnTo>
              </a:path>
            </a:pathLst>
          </a:custGeom>
          <a:solidFill>
            <a:srgbClr val="1DD1A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53"/>
          <p:cNvSpPr/>
          <p:nvPr/>
        </p:nvSpPr>
        <p:spPr>
          <a:xfrm>
            <a:off x="4098502" y="2526012"/>
            <a:ext cx="69663" cy="9640"/>
          </a:xfrm>
          <a:custGeom>
            <a:avLst/>
            <a:gdLst/>
            <a:ahLst/>
            <a:cxnLst/>
            <a:rect l="l" t="t" r="r" b="b"/>
            <a:pathLst>
              <a:path w="2645" h="366" fill="none" extrusionOk="0">
                <a:moveTo>
                  <a:pt x="0" y="0"/>
                </a:moveTo>
                <a:lnTo>
                  <a:pt x="2644" y="365"/>
                </a:ln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53"/>
          <p:cNvSpPr/>
          <p:nvPr/>
        </p:nvSpPr>
        <p:spPr>
          <a:xfrm>
            <a:off x="3987223" y="1912777"/>
            <a:ext cx="170535" cy="370384"/>
          </a:xfrm>
          <a:custGeom>
            <a:avLst/>
            <a:gdLst/>
            <a:ahLst/>
            <a:cxnLst/>
            <a:rect l="l" t="t" r="r" b="b"/>
            <a:pathLst>
              <a:path w="6475" h="14063" extrusionOk="0">
                <a:moveTo>
                  <a:pt x="2249" y="0"/>
                </a:moveTo>
                <a:lnTo>
                  <a:pt x="0" y="548"/>
                </a:lnTo>
                <a:lnTo>
                  <a:pt x="1034" y="4864"/>
                </a:lnTo>
                <a:cubicBezTo>
                  <a:pt x="426" y="5411"/>
                  <a:pt x="182" y="6262"/>
                  <a:pt x="365" y="7052"/>
                </a:cubicBezTo>
                <a:lnTo>
                  <a:pt x="1885" y="13526"/>
                </a:lnTo>
                <a:cubicBezTo>
                  <a:pt x="1963" y="13839"/>
                  <a:pt x="2264" y="14062"/>
                  <a:pt x="2578" y="14062"/>
                </a:cubicBezTo>
                <a:cubicBezTo>
                  <a:pt x="2631" y="14062"/>
                  <a:pt x="2684" y="14056"/>
                  <a:pt x="2736" y="14043"/>
                </a:cubicBezTo>
                <a:lnTo>
                  <a:pt x="5866" y="13283"/>
                </a:lnTo>
                <a:cubicBezTo>
                  <a:pt x="6231" y="13192"/>
                  <a:pt x="6474" y="12827"/>
                  <a:pt x="6383" y="12432"/>
                </a:cubicBezTo>
                <a:lnTo>
                  <a:pt x="4863" y="5988"/>
                </a:lnTo>
                <a:cubicBezTo>
                  <a:pt x="4681" y="5168"/>
                  <a:pt x="4073" y="4560"/>
                  <a:pt x="3283" y="4317"/>
                </a:cubicBezTo>
                <a:lnTo>
                  <a:pt x="2249" y="0"/>
                </a:ln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53"/>
          <p:cNvSpPr/>
          <p:nvPr/>
        </p:nvSpPr>
        <p:spPr>
          <a:xfrm>
            <a:off x="3980006" y="1901162"/>
            <a:ext cx="72876" cy="37373"/>
          </a:xfrm>
          <a:custGeom>
            <a:avLst/>
            <a:gdLst/>
            <a:ahLst/>
            <a:cxnLst/>
            <a:rect l="l" t="t" r="r" b="b"/>
            <a:pathLst>
              <a:path w="2767" h="1419" extrusionOk="0">
                <a:moveTo>
                  <a:pt x="2348" y="0"/>
                </a:moveTo>
                <a:cubicBezTo>
                  <a:pt x="2315" y="0"/>
                  <a:pt x="2282" y="5"/>
                  <a:pt x="2250" y="16"/>
                </a:cubicBezTo>
                <a:lnTo>
                  <a:pt x="274" y="472"/>
                </a:lnTo>
                <a:cubicBezTo>
                  <a:pt x="92" y="533"/>
                  <a:pt x="0" y="715"/>
                  <a:pt x="31" y="897"/>
                </a:cubicBezTo>
                <a:lnTo>
                  <a:pt x="92" y="1141"/>
                </a:lnTo>
                <a:cubicBezTo>
                  <a:pt x="146" y="1304"/>
                  <a:pt x="298" y="1419"/>
                  <a:pt x="461" y="1419"/>
                </a:cubicBezTo>
                <a:cubicBezTo>
                  <a:pt x="480" y="1419"/>
                  <a:pt x="498" y="1417"/>
                  <a:pt x="517" y="1414"/>
                </a:cubicBezTo>
                <a:lnTo>
                  <a:pt x="2493" y="928"/>
                </a:lnTo>
                <a:cubicBezTo>
                  <a:pt x="2675" y="897"/>
                  <a:pt x="2767" y="715"/>
                  <a:pt x="2736" y="533"/>
                </a:cubicBezTo>
                <a:lnTo>
                  <a:pt x="2675" y="259"/>
                </a:lnTo>
                <a:cubicBezTo>
                  <a:pt x="2650" y="109"/>
                  <a:pt x="2502" y="0"/>
                  <a:pt x="2348" y="0"/>
                </a:cubicBez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53"/>
          <p:cNvSpPr/>
          <p:nvPr/>
        </p:nvSpPr>
        <p:spPr>
          <a:xfrm>
            <a:off x="4014878" y="2104099"/>
            <a:ext cx="106851" cy="90417"/>
          </a:xfrm>
          <a:custGeom>
            <a:avLst/>
            <a:gdLst/>
            <a:ahLst/>
            <a:cxnLst/>
            <a:rect l="l" t="t" r="r" b="b"/>
            <a:pathLst>
              <a:path w="4057" h="3433" extrusionOk="0">
                <a:moveTo>
                  <a:pt x="2142" y="0"/>
                </a:moveTo>
                <a:cubicBezTo>
                  <a:pt x="902" y="0"/>
                  <a:pt x="0" y="1386"/>
                  <a:pt x="652" y="2554"/>
                </a:cubicBezTo>
                <a:cubicBezTo>
                  <a:pt x="991" y="3151"/>
                  <a:pt x="1572" y="3433"/>
                  <a:pt x="2149" y="3433"/>
                </a:cubicBezTo>
                <a:cubicBezTo>
                  <a:pt x="2866" y="3433"/>
                  <a:pt x="3578" y="2998"/>
                  <a:pt x="3813" y="2189"/>
                </a:cubicBezTo>
                <a:cubicBezTo>
                  <a:pt x="4057" y="1278"/>
                  <a:pt x="3509" y="335"/>
                  <a:pt x="2598" y="62"/>
                </a:cubicBezTo>
                <a:cubicBezTo>
                  <a:pt x="2442" y="20"/>
                  <a:pt x="2290" y="0"/>
                  <a:pt x="2142" y="0"/>
                </a:cubicBezTo>
                <a:close/>
              </a:path>
            </a:pathLst>
          </a:custGeom>
          <a:solidFill>
            <a:schemeClr val="accent3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53"/>
          <p:cNvSpPr/>
          <p:nvPr/>
        </p:nvSpPr>
        <p:spPr>
          <a:xfrm>
            <a:off x="3989620" y="1627770"/>
            <a:ext cx="143329" cy="142512"/>
          </a:xfrm>
          <a:custGeom>
            <a:avLst/>
            <a:gdLst/>
            <a:ahLst/>
            <a:cxnLst/>
            <a:rect l="l" t="t" r="r" b="b"/>
            <a:pathLst>
              <a:path w="5442" h="5411" fill="none" extrusionOk="0">
                <a:moveTo>
                  <a:pt x="5046" y="2007"/>
                </a:moveTo>
                <a:cubicBezTo>
                  <a:pt x="5441" y="3922"/>
                  <a:pt x="3374" y="5411"/>
                  <a:pt x="1672" y="4378"/>
                </a:cubicBezTo>
                <a:cubicBezTo>
                  <a:pt x="0" y="3375"/>
                  <a:pt x="365" y="821"/>
                  <a:pt x="2250" y="305"/>
                </a:cubicBezTo>
                <a:cubicBezTo>
                  <a:pt x="3496" y="1"/>
                  <a:pt x="4742" y="760"/>
                  <a:pt x="5046" y="2007"/>
                </a:cubicBezTo>
                <a:close/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53"/>
          <p:cNvSpPr/>
          <p:nvPr/>
        </p:nvSpPr>
        <p:spPr>
          <a:xfrm>
            <a:off x="4024044" y="1540485"/>
            <a:ext cx="209752" cy="241014"/>
          </a:xfrm>
          <a:custGeom>
            <a:avLst/>
            <a:gdLst/>
            <a:ahLst/>
            <a:cxnLst/>
            <a:rect l="l" t="t" r="r" b="b"/>
            <a:pathLst>
              <a:path w="7964" h="9151" extrusionOk="0">
                <a:moveTo>
                  <a:pt x="5860" y="0"/>
                </a:moveTo>
                <a:cubicBezTo>
                  <a:pt x="5793" y="0"/>
                  <a:pt x="5723" y="11"/>
                  <a:pt x="5654" y="32"/>
                </a:cubicBezTo>
                <a:lnTo>
                  <a:pt x="578" y="1704"/>
                </a:lnTo>
                <a:cubicBezTo>
                  <a:pt x="183" y="1825"/>
                  <a:pt x="0" y="2281"/>
                  <a:pt x="183" y="2615"/>
                </a:cubicBezTo>
                <a:lnTo>
                  <a:pt x="3253" y="8816"/>
                </a:lnTo>
                <a:cubicBezTo>
                  <a:pt x="3371" y="9029"/>
                  <a:pt x="3600" y="9150"/>
                  <a:pt x="3839" y="9150"/>
                </a:cubicBezTo>
                <a:cubicBezTo>
                  <a:pt x="3907" y="9150"/>
                  <a:pt x="3976" y="9140"/>
                  <a:pt x="4043" y="9120"/>
                </a:cubicBezTo>
                <a:lnTo>
                  <a:pt x="7478" y="7935"/>
                </a:lnTo>
                <a:cubicBezTo>
                  <a:pt x="7782" y="7844"/>
                  <a:pt x="7964" y="7540"/>
                  <a:pt x="7934" y="7236"/>
                </a:cubicBezTo>
                <a:lnTo>
                  <a:pt x="6505" y="549"/>
                </a:lnTo>
                <a:cubicBezTo>
                  <a:pt x="6455" y="223"/>
                  <a:pt x="6178" y="0"/>
                  <a:pt x="5860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53"/>
          <p:cNvSpPr/>
          <p:nvPr/>
        </p:nvSpPr>
        <p:spPr>
          <a:xfrm>
            <a:off x="4002420" y="1554128"/>
            <a:ext cx="235378" cy="80066"/>
          </a:xfrm>
          <a:custGeom>
            <a:avLst/>
            <a:gdLst/>
            <a:ahLst/>
            <a:cxnLst/>
            <a:rect l="l" t="t" r="r" b="b"/>
            <a:pathLst>
              <a:path w="8937" h="3040" extrusionOk="0">
                <a:moveTo>
                  <a:pt x="1" y="3040"/>
                </a:moveTo>
                <a:lnTo>
                  <a:pt x="8937" y="0"/>
                </a:lnTo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53"/>
          <p:cNvSpPr/>
          <p:nvPr/>
        </p:nvSpPr>
        <p:spPr>
          <a:xfrm>
            <a:off x="4002420" y="1554128"/>
            <a:ext cx="235378" cy="80066"/>
          </a:xfrm>
          <a:custGeom>
            <a:avLst/>
            <a:gdLst/>
            <a:ahLst/>
            <a:cxnLst/>
            <a:rect l="l" t="t" r="r" b="b"/>
            <a:pathLst>
              <a:path w="8937" h="3040" fill="none" extrusionOk="0">
                <a:moveTo>
                  <a:pt x="1" y="3040"/>
                </a:moveTo>
                <a:lnTo>
                  <a:pt x="8937" y="0"/>
                </a:ln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53"/>
          <p:cNvSpPr/>
          <p:nvPr/>
        </p:nvSpPr>
        <p:spPr>
          <a:xfrm>
            <a:off x="4024044" y="1538114"/>
            <a:ext cx="209752" cy="244991"/>
          </a:xfrm>
          <a:custGeom>
            <a:avLst/>
            <a:gdLst/>
            <a:ahLst/>
            <a:cxnLst/>
            <a:rect l="l" t="t" r="r" b="b"/>
            <a:pathLst>
              <a:path w="7964" h="9302" fill="none" extrusionOk="0">
                <a:moveTo>
                  <a:pt x="7478" y="8025"/>
                </a:moveTo>
                <a:lnTo>
                  <a:pt x="4043" y="9210"/>
                </a:lnTo>
                <a:cubicBezTo>
                  <a:pt x="3739" y="9301"/>
                  <a:pt x="3405" y="9180"/>
                  <a:pt x="3253" y="8906"/>
                </a:cubicBezTo>
                <a:lnTo>
                  <a:pt x="183" y="2705"/>
                </a:lnTo>
                <a:cubicBezTo>
                  <a:pt x="0" y="2371"/>
                  <a:pt x="183" y="1915"/>
                  <a:pt x="578" y="1794"/>
                </a:cubicBezTo>
                <a:lnTo>
                  <a:pt x="5654" y="122"/>
                </a:lnTo>
                <a:cubicBezTo>
                  <a:pt x="6049" y="0"/>
                  <a:pt x="6444" y="243"/>
                  <a:pt x="6505" y="639"/>
                </a:cubicBezTo>
                <a:lnTo>
                  <a:pt x="7934" y="7326"/>
                </a:lnTo>
                <a:cubicBezTo>
                  <a:pt x="7964" y="7630"/>
                  <a:pt x="7782" y="7934"/>
                  <a:pt x="7478" y="8025"/>
                </a:cubicBezTo>
                <a:close/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53"/>
          <p:cNvSpPr/>
          <p:nvPr/>
        </p:nvSpPr>
        <p:spPr>
          <a:xfrm>
            <a:off x="4178149" y="1656584"/>
            <a:ext cx="15223" cy="65686"/>
          </a:xfrm>
          <a:custGeom>
            <a:avLst/>
            <a:gdLst/>
            <a:ahLst/>
            <a:cxnLst/>
            <a:rect l="l" t="t" r="r" b="b"/>
            <a:pathLst>
              <a:path w="578" h="2494" fill="none" extrusionOk="0">
                <a:moveTo>
                  <a:pt x="578" y="2493"/>
                </a:moveTo>
                <a:cubicBezTo>
                  <a:pt x="578" y="2493"/>
                  <a:pt x="183" y="366"/>
                  <a:pt x="0" y="1"/>
                </a:cubicBez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53"/>
          <p:cNvSpPr/>
          <p:nvPr/>
        </p:nvSpPr>
        <p:spPr>
          <a:xfrm>
            <a:off x="4964712" y="1605356"/>
            <a:ext cx="154522" cy="213781"/>
          </a:xfrm>
          <a:custGeom>
            <a:avLst/>
            <a:gdLst/>
            <a:ahLst/>
            <a:cxnLst/>
            <a:rect l="l" t="t" r="r" b="b"/>
            <a:pathLst>
              <a:path w="5867" h="8117" extrusionOk="0">
                <a:moveTo>
                  <a:pt x="4043" y="1"/>
                </a:moveTo>
                <a:lnTo>
                  <a:pt x="0" y="1338"/>
                </a:lnTo>
                <a:lnTo>
                  <a:pt x="2705" y="8116"/>
                </a:lnTo>
                <a:lnTo>
                  <a:pt x="5867" y="7083"/>
                </a:lnTo>
                <a:lnTo>
                  <a:pt x="4043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245" name="Google Shape;1245;p53"/>
          <p:cNvSpPr/>
          <p:nvPr/>
        </p:nvSpPr>
        <p:spPr>
          <a:xfrm>
            <a:off x="5009539" y="1758276"/>
            <a:ext cx="124919" cy="78459"/>
          </a:xfrm>
          <a:custGeom>
            <a:avLst/>
            <a:gdLst/>
            <a:ahLst/>
            <a:cxnLst/>
            <a:rect l="l" t="t" r="r" b="b"/>
            <a:pathLst>
              <a:path w="4743" h="2979" extrusionOk="0">
                <a:moveTo>
                  <a:pt x="4225" y="0"/>
                </a:moveTo>
                <a:lnTo>
                  <a:pt x="0" y="1398"/>
                </a:lnTo>
                <a:lnTo>
                  <a:pt x="517" y="2979"/>
                </a:lnTo>
                <a:lnTo>
                  <a:pt x="4742" y="1581"/>
                </a:lnTo>
                <a:lnTo>
                  <a:pt x="4225" y="0"/>
                </a:ln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53"/>
          <p:cNvSpPr/>
          <p:nvPr/>
        </p:nvSpPr>
        <p:spPr>
          <a:xfrm>
            <a:off x="4927074" y="2223385"/>
            <a:ext cx="64869" cy="409917"/>
          </a:xfrm>
          <a:custGeom>
            <a:avLst/>
            <a:gdLst/>
            <a:ahLst/>
            <a:cxnLst/>
            <a:rect l="l" t="t" r="r" b="b"/>
            <a:pathLst>
              <a:path w="2463" h="15564" extrusionOk="0">
                <a:moveTo>
                  <a:pt x="1" y="1"/>
                </a:moveTo>
                <a:lnTo>
                  <a:pt x="2463" y="15563"/>
                </a:lnTo>
              </a:path>
            </a:pathLst>
          </a:cu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53"/>
          <p:cNvSpPr/>
          <p:nvPr/>
        </p:nvSpPr>
        <p:spPr>
          <a:xfrm>
            <a:off x="4927074" y="2223385"/>
            <a:ext cx="64869" cy="409917"/>
          </a:xfrm>
          <a:custGeom>
            <a:avLst/>
            <a:gdLst/>
            <a:ahLst/>
            <a:cxnLst/>
            <a:rect l="l" t="t" r="r" b="b"/>
            <a:pathLst>
              <a:path w="2463" h="15564" fill="none" extrusionOk="0">
                <a:moveTo>
                  <a:pt x="1" y="1"/>
                </a:moveTo>
                <a:lnTo>
                  <a:pt x="2463" y="15563"/>
                </a:lnTo>
              </a:path>
            </a:pathLst>
          </a:cu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53"/>
          <p:cNvSpPr txBox="1">
            <a:spLocks noGrp="1"/>
          </p:cNvSpPr>
          <p:nvPr>
            <p:ph type="title" idx="2"/>
          </p:nvPr>
        </p:nvSpPr>
        <p:spPr>
          <a:xfrm>
            <a:off x="729495" y="757936"/>
            <a:ext cx="1272300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249" name="Google Shape;1249;p53"/>
          <p:cNvSpPr txBox="1">
            <a:spLocks noGrp="1"/>
          </p:cNvSpPr>
          <p:nvPr>
            <p:ph type="subTitle" idx="1"/>
          </p:nvPr>
        </p:nvSpPr>
        <p:spPr>
          <a:xfrm>
            <a:off x="1705525" y="3996000"/>
            <a:ext cx="5735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numerical and graphical to show insights.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Sources (API)</a:t>
            </a:r>
            <a:endParaRPr/>
          </a:p>
        </p:txBody>
      </p:sp>
      <p:sp>
        <p:nvSpPr>
          <p:cNvPr id="581" name="Google Shape;581;p27"/>
          <p:cNvSpPr txBox="1"/>
          <p:nvPr/>
        </p:nvSpPr>
        <p:spPr>
          <a:xfrm>
            <a:off x="514800" y="1224300"/>
            <a:ext cx="81144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latin typeface="Open Sans"/>
                <a:ea typeface="Open Sans"/>
                <a:cs typeface="Open Sans"/>
                <a:sym typeface="Open Sans"/>
              </a:rPr>
              <a:t>Air Pollutants - Nitrogen Dioxide (Dataset 5)</a:t>
            </a:r>
            <a:endParaRPr sz="13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Data.gov.sg, (2022).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Air Pollutant - Nitrogen Dioxide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[online]. Available from: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https://data.gov.sg/dataset/air-pollutant-nitrogen-dioxide?view_id=9ae8988e-e4ad-4468-a04a-11ecd841f207&amp;resource_id=f8060108-f102-41e2-be12-fe264a34bba4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latin typeface="Open Sans"/>
                <a:ea typeface="Open Sans"/>
                <a:cs typeface="Open Sans"/>
                <a:sym typeface="Open Sans"/>
              </a:rPr>
              <a:t>Air Pollutants - Particulate Matter 2.5 (Dataset 6)</a:t>
            </a:r>
            <a:endParaRPr sz="13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Data.gov.sg, (2022).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Air Pollutant - Particulate Matter PM2.5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[online]. Available from: 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https://data.gov.sg/dataset/air-pollutant-particulate-matter-pm2-5?view_id=5e24aca5-8a19-43e7-9c48-574686586397&amp;resource_id=2e47ab6d-e327-4eb0-824f-e3ab6a5984db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latin typeface="Open Sans"/>
                <a:ea typeface="Open Sans"/>
                <a:cs typeface="Open Sans"/>
                <a:sym typeface="Open Sans"/>
              </a:rPr>
              <a:t>Air Pollutants - Ozone (Dataset 7)</a:t>
            </a:r>
            <a:endParaRPr sz="1300" b="1" u="sng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Data.gov.sg, (2022).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Air Pollutant – Ozone (Maximum 8-hour Mean)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[online]. Available from: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https://data.gov.sg/dataset/air-pollutant-ozone?view_id=4e43fa8c-38d9-4f3c-a647-0a024d3446e9&amp;resource_id=1bdc3a3e-27bd-4b5b-b13a-2e36528fb785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54"/>
          <p:cNvSpPr txBox="1">
            <a:spLocks noGrp="1"/>
          </p:cNvSpPr>
          <p:nvPr>
            <p:ph type="title"/>
          </p:nvPr>
        </p:nvSpPr>
        <p:spPr>
          <a:xfrm>
            <a:off x="713250" y="140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Statistics (final1)</a:t>
            </a:r>
            <a:endParaRPr/>
          </a:p>
        </p:txBody>
      </p:sp>
      <p:pic>
        <p:nvPicPr>
          <p:cNvPr id="1255" name="Google Shape;1255;p54"/>
          <p:cNvPicPr preferRelativeResize="0"/>
          <p:nvPr/>
        </p:nvPicPr>
        <p:blipFill rotWithShape="1">
          <a:blip r:embed="rId3">
            <a:alphaModFix/>
          </a:blip>
          <a:srcRect l="15176" t="37523" r="60062" b="57932"/>
          <a:stretch/>
        </p:blipFill>
        <p:spPr>
          <a:xfrm>
            <a:off x="80550" y="962175"/>
            <a:ext cx="3093125" cy="3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54"/>
          <p:cNvPicPr preferRelativeResize="0"/>
          <p:nvPr/>
        </p:nvPicPr>
        <p:blipFill rotWithShape="1">
          <a:blip r:embed="rId4">
            <a:alphaModFix/>
          </a:blip>
          <a:srcRect l="15391" t="27735" r="54924" b="68078"/>
          <a:stretch/>
        </p:blipFill>
        <p:spPr>
          <a:xfrm>
            <a:off x="80550" y="3200050"/>
            <a:ext cx="3339177" cy="3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54"/>
          <p:cNvPicPr preferRelativeResize="0"/>
          <p:nvPr/>
        </p:nvPicPr>
        <p:blipFill rotWithShape="1">
          <a:blip r:embed="rId5">
            <a:alphaModFix/>
          </a:blip>
          <a:srcRect l="14517" t="36272" r="5889" b="38890"/>
          <a:stretch/>
        </p:blipFill>
        <p:spPr>
          <a:xfrm>
            <a:off x="80550" y="1288750"/>
            <a:ext cx="6326876" cy="14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54"/>
          <p:cNvPicPr preferRelativeResize="0"/>
          <p:nvPr/>
        </p:nvPicPr>
        <p:blipFill rotWithShape="1">
          <a:blip r:embed="rId6">
            <a:alphaModFix/>
          </a:blip>
          <a:srcRect l="14485" t="48608" r="6231" b="27949"/>
          <a:stretch/>
        </p:blipFill>
        <p:spPr>
          <a:xfrm>
            <a:off x="80550" y="3526625"/>
            <a:ext cx="6326876" cy="134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54"/>
          <p:cNvSpPr txBox="1"/>
          <p:nvPr/>
        </p:nvSpPr>
        <p:spPr>
          <a:xfrm>
            <a:off x="80550" y="623475"/>
            <a:ext cx="119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latin typeface="Open Sans"/>
                <a:ea typeface="Open Sans"/>
                <a:cs typeface="Open Sans"/>
                <a:sym typeface="Open Sans"/>
              </a:rPr>
              <a:t>Waste Recycled</a:t>
            </a:r>
            <a:endParaRPr sz="10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0" name="Google Shape;1260;p54"/>
          <p:cNvSpPr txBox="1"/>
          <p:nvPr/>
        </p:nvSpPr>
        <p:spPr>
          <a:xfrm>
            <a:off x="80550" y="2861350"/>
            <a:ext cx="13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latin typeface="Open Sans"/>
                <a:ea typeface="Open Sans"/>
                <a:cs typeface="Open Sans"/>
                <a:sym typeface="Open Sans"/>
              </a:rPr>
              <a:t>Waste Generated</a:t>
            </a:r>
            <a:endParaRPr sz="10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1" name="Google Shape;1261;p54"/>
          <p:cNvSpPr txBox="1"/>
          <p:nvPr/>
        </p:nvSpPr>
        <p:spPr>
          <a:xfrm>
            <a:off x="6407425" y="623475"/>
            <a:ext cx="2636100" cy="12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Glass, Others, Scrap Tyres &amp; Textile/Leather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are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more consistent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than the rest in being recycled.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Others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have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least amount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waste recycled compared to the rest, while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Construction Debris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most amount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waste recycled.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2" name="Google Shape;1262;p54"/>
          <p:cNvSpPr txBox="1"/>
          <p:nvPr/>
        </p:nvSpPr>
        <p:spPr>
          <a:xfrm>
            <a:off x="6407425" y="1827000"/>
            <a:ext cx="2636100" cy="12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Note that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Ash &amp; Sludge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hasn’t got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10 years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so having a mean value that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high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compared to those waste type that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have been recycled since 2003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this indicates that Ash &amp; Sludge have been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 recovering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its recyclable levels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after 2013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3" name="Google Shape;1263;p54"/>
          <p:cNvSpPr txBox="1"/>
          <p:nvPr/>
        </p:nvSpPr>
        <p:spPr>
          <a:xfrm>
            <a:off x="6407425" y="2983650"/>
            <a:ext cx="2636100" cy="9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Surprisingly, based on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mean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Paper/Cardboard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have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most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waste generated compared to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median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which shows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Ferrous Metal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the one.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Scrap Tyres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least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waste generated.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4" name="Google Shape;1264;p54"/>
          <p:cNvSpPr txBox="1"/>
          <p:nvPr/>
        </p:nvSpPr>
        <p:spPr>
          <a:xfrm>
            <a:off x="6407425" y="3881400"/>
            <a:ext cx="2636100" cy="12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Glass and Scrap Tyres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are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more consistent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that the rest in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being generated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These two waste types have also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low levels to be recycled and generated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which generally indicates that they have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low levels of disposal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too.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5"/>
          <p:cNvSpPr txBox="1">
            <a:spLocks noGrp="1"/>
          </p:cNvSpPr>
          <p:nvPr>
            <p:ph type="title"/>
          </p:nvPr>
        </p:nvSpPr>
        <p:spPr>
          <a:xfrm>
            <a:off x="713250" y="1404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Statistics (final2)</a:t>
            </a:r>
            <a:endParaRPr/>
          </a:p>
        </p:txBody>
      </p:sp>
      <p:sp>
        <p:nvSpPr>
          <p:cNvPr id="1270" name="Google Shape;1270;p55"/>
          <p:cNvSpPr txBox="1"/>
          <p:nvPr/>
        </p:nvSpPr>
        <p:spPr>
          <a:xfrm>
            <a:off x="160550" y="1134925"/>
            <a:ext cx="119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latin typeface="Open Sans"/>
                <a:ea typeface="Open Sans"/>
                <a:cs typeface="Open Sans"/>
                <a:sym typeface="Open Sans"/>
              </a:rPr>
              <a:t>Waste Statistics</a:t>
            </a:r>
            <a:endParaRPr sz="10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1" name="Google Shape;1271;p55"/>
          <p:cNvPicPr preferRelativeResize="0"/>
          <p:nvPr/>
        </p:nvPicPr>
        <p:blipFill rotWithShape="1">
          <a:blip r:embed="rId3">
            <a:alphaModFix/>
          </a:blip>
          <a:srcRect l="14236" t="29002" r="56530" b="32941"/>
          <a:stretch/>
        </p:blipFill>
        <p:spPr>
          <a:xfrm>
            <a:off x="160550" y="1473627"/>
            <a:ext cx="3459799" cy="25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55"/>
          <p:cNvSpPr txBox="1"/>
          <p:nvPr/>
        </p:nvSpPr>
        <p:spPr>
          <a:xfrm>
            <a:off x="1942950" y="713125"/>
            <a:ext cx="52581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Total Waste Generated = Total Waste Recycled + Total Waste Disposed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3" name="Google Shape;1273;p55"/>
          <p:cNvSpPr txBox="1"/>
          <p:nvPr/>
        </p:nvSpPr>
        <p:spPr>
          <a:xfrm>
            <a:off x="3700475" y="1517950"/>
            <a:ext cx="53796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Overall,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recyclable levels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are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higher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than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disposable levels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 That means that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recycling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in Singapore is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being taken quite seriously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over the years. However, from its standard deviation,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recycling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is still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not as consistent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as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waste disposal levels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 Hence, there is still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improvement needed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4" name="Google Shape;1274;p55"/>
          <p:cNvSpPr txBox="1"/>
          <p:nvPr/>
        </p:nvSpPr>
        <p:spPr>
          <a:xfrm>
            <a:off x="3700475" y="2854475"/>
            <a:ext cx="5379600" cy="110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Generally, even though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2013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max total waste generated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, it still 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max total waste recycled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 Same goes for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2003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with its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min total waste generated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, which really goes to show that </a:t>
            </a: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max total waste generated does not mean max total waste being disposed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2021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max total waste disposed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and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 2004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min total waste disposed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75" name="Google Shape;1275;p55"/>
          <p:cNvGrpSpPr/>
          <p:nvPr/>
        </p:nvGrpSpPr>
        <p:grpSpPr>
          <a:xfrm>
            <a:off x="7270859" y="716396"/>
            <a:ext cx="281146" cy="362747"/>
            <a:chOff x="2379032" y="464875"/>
            <a:chExt cx="341445" cy="383575"/>
          </a:xfrm>
        </p:grpSpPr>
        <p:sp>
          <p:nvSpPr>
            <p:cNvPr id="1276" name="Google Shape;1276;p55"/>
            <p:cNvSpPr/>
            <p:nvPr/>
          </p:nvSpPr>
          <p:spPr>
            <a:xfrm>
              <a:off x="2385254" y="541275"/>
              <a:ext cx="328038" cy="301225"/>
            </a:xfrm>
            <a:custGeom>
              <a:avLst/>
              <a:gdLst/>
              <a:ahLst/>
              <a:cxnLst/>
              <a:rect l="l" t="t" r="r" b="b"/>
              <a:pathLst>
                <a:path w="51457" h="12049" extrusionOk="0">
                  <a:moveTo>
                    <a:pt x="1" y="1"/>
                  </a:moveTo>
                  <a:lnTo>
                    <a:pt x="1" y="10702"/>
                  </a:lnTo>
                  <a:lnTo>
                    <a:pt x="26" y="10771"/>
                  </a:lnTo>
                  <a:lnTo>
                    <a:pt x="51" y="10840"/>
                  </a:lnTo>
                  <a:lnTo>
                    <a:pt x="76" y="10903"/>
                  </a:lnTo>
                  <a:lnTo>
                    <a:pt x="151" y="10972"/>
                  </a:lnTo>
                  <a:lnTo>
                    <a:pt x="201" y="11035"/>
                  </a:lnTo>
                  <a:lnTo>
                    <a:pt x="301" y="11098"/>
                  </a:lnTo>
                  <a:lnTo>
                    <a:pt x="402" y="11162"/>
                  </a:lnTo>
                  <a:lnTo>
                    <a:pt x="502" y="11225"/>
                  </a:lnTo>
                  <a:lnTo>
                    <a:pt x="627" y="11283"/>
                  </a:lnTo>
                  <a:lnTo>
                    <a:pt x="777" y="11341"/>
                  </a:lnTo>
                  <a:lnTo>
                    <a:pt x="1103" y="11452"/>
                  </a:lnTo>
                  <a:lnTo>
                    <a:pt x="1478" y="11558"/>
                  </a:lnTo>
                  <a:lnTo>
                    <a:pt x="1879" y="11653"/>
                  </a:lnTo>
                  <a:lnTo>
                    <a:pt x="2330" y="11737"/>
                  </a:lnTo>
                  <a:lnTo>
                    <a:pt x="2830" y="11816"/>
                  </a:lnTo>
                  <a:lnTo>
                    <a:pt x="3356" y="11885"/>
                  </a:lnTo>
                  <a:lnTo>
                    <a:pt x="3632" y="11912"/>
                  </a:lnTo>
                  <a:lnTo>
                    <a:pt x="3907" y="11943"/>
                  </a:lnTo>
                  <a:lnTo>
                    <a:pt x="4208" y="11964"/>
                  </a:lnTo>
                  <a:lnTo>
                    <a:pt x="4508" y="11985"/>
                  </a:lnTo>
                  <a:lnTo>
                    <a:pt x="4808" y="12007"/>
                  </a:lnTo>
                  <a:lnTo>
                    <a:pt x="5109" y="12017"/>
                  </a:lnTo>
                  <a:lnTo>
                    <a:pt x="5434" y="12033"/>
                  </a:lnTo>
                  <a:lnTo>
                    <a:pt x="5735" y="12038"/>
                  </a:lnTo>
                  <a:lnTo>
                    <a:pt x="6060" y="12043"/>
                  </a:lnTo>
                  <a:lnTo>
                    <a:pt x="6386" y="12049"/>
                  </a:lnTo>
                  <a:lnTo>
                    <a:pt x="45072" y="12049"/>
                  </a:lnTo>
                  <a:lnTo>
                    <a:pt x="45397" y="12043"/>
                  </a:lnTo>
                  <a:lnTo>
                    <a:pt x="45723" y="12038"/>
                  </a:lnTo>
                  <a:lnTo>
                    <a:pt x="46048" y="12033"/>
                  </a:lnTo>
                  <a:lnTo>
                    <a:pt x="46349" y="12017"/>
                  </a:lnTo>
                  <a:lnTo>
                    <a:pt x="46674" y="12007"/>
                  </a:lnTo>
                  <a:lnTo>
                    <a:pt x="46975" y="11985"/>
                  </a:lnTo>
                  <a:lnTo>
                    <a:pt x="47275" y="11964"/>
                  </a:lnTo>
                  <a:lnTo>
                    <a:pt x="47551" y="11943"/>
                  </a:lnTo>
                  <a:lnTo>
                    <a:pt x="47826" y="11912"/>
                  </a:lnTo>
                  <a:lnTo>
                    <a:pt x="48102" y="11885"/>
                  </a:lnTo>
                  <a:lnTo>
                    <a:pt x="48653" y="11816"/>
                  </a:lnTo>
                  <a:lnTo>
                    <a:pt x="49128" y="11737"/>
                  </a:lnTo>
                  <a:lnTo>
                    <a:pt x="49579" y="11653"/>
                  </a:lnTo>
                  <a:lnTo>
                    <a:pt x="50005" y="11558"/>
                  </a:lnTo>
                  <a:lnTo>
                    <a:pt x="50355" y="11452"/>
                  </a:lnTo>
                  <a:lnTo>
                    <a:pt x="50681" y="11341"/>
                  </a:lnTo>
                  <a:lnTo>
                    <a:pt x="50831" y="11283"/>
                  </a:lnTo>
                  <a:lnTo>
                    <a:pt x="50956" y="11225"/>
                  </a:lnTo>
                  <a:lnTo>
                    <a:pt x="51081" y="11162"/>
                  </a:lnTo>
                  <a:lnTo>
                    <a:pt x="51181" y="11098"/>
                  </a:lnTo>
                  <a:lnTo>
                    <a:pt x="51257" y="11035"/>
                  </a:lnTo>
                  <a:lnTo>
                    <a:pt x="51332" y="10972"/>
                  </a:lnTo>
                  <a:lnTo>
                    <a:pt x="51382" y="10903"/>
                  </a:lnTo>
                  <a:lnTo>
                    <a:pt x="51432" y="10840"/>
                  </a:lnTo>
                  <a:lnTo>
                    <a:pt x="51457" y="10771"/>
                  </a:lnTo>
                  <a:lnTo>
                    <a:pt x="51457" y="10702"/>
                  </a:lnTo>
                  <a:lnTo>
                    <a:pt x="5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2628046" y="541275"/>
              <a:ext cx="86209" cy="301225"/>
            </a:xfrm>
            <a:custGeom>
              <a:avLst/>
              <a:gdLst/>
              <a:ahLst/>
              <a:cxnLst/>
              <a:rect l="l" t="t" r="r" b="b"/>
              <a:pathLst>
                <a:path w="13523" h="12049" extrusionOk="0">
                  <a:moveTo>
                    <a:pt x="6411" y="1"/>
                  </a:moveTo>
                  <a:lnTo>
                    <a:pt x="6411" y="10697"/>
                  </a:lnTo>
                  <a:lnTo>
                    <a:pt x="6411" y="10771"/>
                  </a:lnTo>
                  <a:lnTo>
                    <a:pt x="6386" y="10840"/>
                  </a:lnTo>
                  <a:lnTo>
                    <a:pt x="6336" y="10903"/>
                  </a:lnTo>
                  <a:lnTo>
                    <a:pt x="6286" y="10972"/>
                  </a:lnTo>
                  <a:lnTo>
                    <a:pt x="6211" y="11035"/>
                  </a:lnTo>
                  <a:lnTo>
                    <a:pt x="6110" y="11098"/>
                  </a:lnTo>
                  <a:lnTo>
                    <a:pt x="6010" y="11162"/>
                  </a:lnTo>
                  <a:lnTo>
                    <a:pt x="5910" y="11225"/>
                  </a:lnTo>
                  <a:lnTo>
                    <a:pt x="5785" y="11283"/>
                  </a:lnTo>
                  <a:lnTo>
                    <a:pt x="5635" y="11341"/>
                  </a:lnTo>
                  <a:lnTo>
                    <a:pt x="5309" y="11452"/>
                  </a:lnTo>
                  <a:lnTo>
                    <a:pt x="4934" y="11558"/>
                  </a:lnTo>
                  <a:lnTo>
                    <a:pt x="4533" y="11653"/>
                  </a:lnTo>
                  <a:lnTo>
                    <a:pt x="4082" y="11737"/>
                  </a:lnTo>
                  <a:lnTo>
                    <a:pt x="3582" y="11816"/>
                  </a:lnTo>
                  <a:lnTo>
                    <a:pt x="3056" y="11885"/>
                  </a:lnTo>
                  <a:lnTo>
                    <a:pt x="2780" y="11912"/>
                  </a:lnTo>
                  <a:lnTo>
                    <a:pt x="2480" y="11943"/>
                  </a:lnTo>
                  <a:lnTo>
                    <a:pt x="2204" y="11964"/>
                  </a:lnTo>
                  <a:lnTo>
                    <a:pt x="1904" y="11985"/>
                  </a:lnTo>
                  <a:lnTo>
                    <a:pt x="1603" y="12007"/>
                  </a:lnTo>
                  <a:lnTo>
                    <a:pt x="1278" y="12017"/>
                  </a:lnTo>
                  <a:lnTo>
                    <a:pt x="977" y="12033"/>
                  </a:lnTo>
                  <a:lnTo>
                    <a:pt x="652" y="12038"/>
                  </a:lnTo>
                  <a:lnTo>
                    <a:pt x="326" y="12043"/>
                  </a:lnTo>
                  <a:lnTo>
                    <a:pt x="1" y="12049"/>
                  </a:lnTo>
                  <a:lnTo>
                    <a:pt x="7137" y="12049"/>
                  </a:lnTo>
                  <a:lnTo>
                    <a:pt x="7463" y="12043"/>
                  </a:lnTo>
                  <a:lnTo>
                    <a:pt x="7788" y="12038"/>
                  </a:lnTo>
                  <a:lnTo>
                    <a:pt x="8089" y="12033"/>
                  </a:lnTo>
                  <a:lnTo>
                    <a:pt x="8414" y="12017"/>
                  </a:lnTo>
                  <a:lnTo>
                    <a:pt x="8715" y="12007"/>
                  </a:lnTo>
                  <a:lnTo>
                    <a:pt x="9015" y="11985"/>
                  </a:lnTo>
                  <a:lnTo>
                    <a:pt x="9316" y="11964"/>
                  </a:lnTo>
                  <a:lnTo>
                    <a:pt x="9616" y="11943"/>
                  </a:lnTo>
                  <a:lnTo>
                    <a:pt x="9891" y="11912"/>
                  </a:lnTo>
                  <a:lnTo>
                    <a:pt x="10167" y="11885"/>
                  </a:lnTo>
                  <a:lnTo>
                    <a:pt x="10693" y="11816"/>
                  </a:lnTo>
                  <a:lnTo>
                    <a:pt x="11193" y="11737"/>
                  </a:lnTo>
                  <a:lnTo>
                    <a:pt x="11644" y="11653"/>
                  </a:lnTo>
                  <a:lnTo>
                    <a:pt x="12045" y="11558"/>
                  </a:lnTo>
                  <a:lnTo>
                    <a:pt x="12420" y="11452"/>
                  </a:lnTo>
                  <a:lnTo>
                    <a:pt x="12746" y="11341"/>
                  </a:lnTo>
                  <a:lnTo>
                    <a:pt x="12896" y="11283"/>
                  </a:lnTo>
                  <a:lnTo>
                    <a:pt x="13021" y="11225"/>
                  </a:lnTo>
                  <a:lnTo>
                    <a:pt x="13122" y="11162"/>
                  </a:lnTo>
                  <a:lnTo>
                    <a:pt x="13222" y="11098"/>
                  </a:lnTo>
                  <a:lnTo>
                    <a:pt x="13322" y="11035"/>
                  </a:lnTo>
                  <a:lnTo>
                    <a:pt x="13372" y="10972"/>
                  </a:lnTo>
                  <a:lnTo>
                    <a:pt x="13447" y="10903"/>
                  </a:lnTo>
                  <a:lnTo>
                    <a:pt x="13472" y="10840"/>
                  </a:lnTo>
                  <a:lnTo>
                    <a:pt x="13497" y="10771"/>
                  </a:lnTo>
                  <a:lnTo>
                    <a:pt x="13522" y="10702"/>
                  </a:lnTo>
                  <a:lnTo>
                    <a:pt x="135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2458847" y="737025"/>
              <a:ext cx="96894" cy="60200"/>
            </a:xfrm>
            <a:custGeom>
              <a:avLst/>
              <a:gdLst/>
              <a:ahLst/>
              <a:cxnLst/>
              <a:rect l="l" t="t" r="r" b="b"/>
              <a:pathLst>
                <a:path w="15199" h="2408" extrusionOk="0">
                  <a:moveTo>
                    <a:pt x="9640" y="0"/>
                  </a:moveTo>
                  <a:lnTo>
                    <a:pt x="9640" y="592"/>
                  </a:lnTo>
                  <a:lnTo>
                    <a:pt x="3355" y="592"/>
                  </a:lnTo>
                  <a:lnTo>
                    <a:pt x="0" y="1822"/>
                  </a:lnTo>
                  <a:lnTo>
                    <a:pt x="9640" y="1822"/>
                  </a:lnTo>
                  <a:lnTo>
                    <a:pt x="9640" y="2408"/>
                  </a:lnTo>
                  <a:lnTo>
                    <a:pt x="15199" y="1204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2436974" y="707850"/>
              <a:ext cx="62743" cy="74475"/>
            </a:xfrm>
            <a:custGeom>
              <a:avLst/>
              <a:gdLst/>
              <a:ahLst/>
              <a:cxnLst/>
              <a:rect l="l" t="t" r="r" b="b"/>
              <a:pathLst>
                <a:path w="9842" h="2979" extrusionOk="0">
                  <a:moveTo>
                    <a:pt x="4883" y="1"/>
                  </a:moveTo>
                  <a:lnTo>
                    <a:pt x="1" y="1785"/>
                  </a:lnTo>
                  <a:lnTo>
                    <a:pt x="3431" y="2978"/>
                  </a:lnTo>
                  <a:lnTo>
                    <a:pt x="9841" y="634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2580960" y="689650"/>
              <a:ext cx="83328" cy="92925"/>
            </a:xfrm>
            <a:custGeom>
              <a:avLst/>
              <a:gdLst/>
              <a:ahLst/>
              <a:cxnLst/>
              <a:rect l="l" t="t" r="r" b="b"/>
              <a:pathLst>
                <a:path w="13071" h="3717" extrusionOk="0">
                  <a:moveTo>
                    <a:pt x="2905" y="0"/>
                  </a:moveTo>
                  <a:lnTo>
                    <a:pt x="726" y="1616"/>
                  </a:lnTo>
                  <a:lnTo>
                    <a:pt x="726" y="1616"/>
                  </a:lnTo>
                  <a:lnTo>
                    <a:pt x="3155" y="1320"/>
                  </a:lnTo>
                  <a:lnTo>
                    <a:pt x="6335" y="2487"/>
                  </a:lnTo>
                  <a:lnTo>
                    <a:pt x="0" y="2487"/>
                  </a:lnTo>
                  <a:lnTo>
                    <a:pt x="0" y="3717"/>
                  </a:lnTo>
                  <a:lnTo>
                    <a:pt x="9690" y="3717"/>
                  </a:lnTo>
                  <a:lnTo>
                    <a:pt x="13071" y="2487"/>
                  </a:lnTo>
                  <a:lnTo>
                    <a:pt x="8188" y="708"/>
                  </a:lnTo>
                  <a:lnTo>
                    <a:pt x="10642" y="41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2585748" y="689900"/>
              <a:ext cx="78221" cy="61925"/>
            </a:xfrm>
            <a:custGeom>
              <a:avLst/>
              <a:gdLst/>
              <a:ahLst/>
              <a:cxnLst/>
              <a:rect l="l" t="t" r="r" b="b"/>
              <a:pathLst>
                <a:path w="12270" h="2477" extrusionOk="0">
                  <a:moveTo>
                    <a:pt x="2154" y="1"/>
                  </a:moveTo>
                  <a:lnTo>
                    <a:pt x="0" y="1611"/>
                  </a:lnTo>
                  <a:lnTo>
                    <a:pt x="2379" y="1321"/>
                  </a:lnTo>
                  <a:lnTo>
                    <a:pt x="5559" y="2477"/>
                  </a:lnTo>
                  <a:lnTo>
                    <a:pt x="12270" y="2477"/>
                  </a:lnTo>
                  <a:lnTo>
                    <a:pt x="7412" y="708"/>
                  </a:lnTo>
                  <a:lnTo>
                    <a:pt x="9841" y="412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2483269" y="619950"/>
              <a:ext cx="118288" cy="76975"/>
            </a:xfrm>
            <a:custGeom>
              <a:avLst/>
              <a:gdLst/>
              <a:ahLst/>
              <a:cxnLst/>
              <a:rect l="l" t="t" r="r" b="b"/>
              <a:pathLst>
                <a:path w="18555" h="3079" extrusionOk="0">
                  <a:moveTo>
                    <a:pt x="7236" y="0"/>
                  </a:moveTo>
                  <a:lnTo>
                    <a:pt x="2404" y="1764"/>
                  </a:lnTo>
                  <a:lnTo>
                    <a:pt x="0" y="1473"/>
                  </a:lnTo>
                  <a:lnTo>
                    <a:pt x="2153" y="3078"/>
                  </a:lnTo>
                  <a:lnTo>
                    <a:pt x="9841" y="2672"/>
                  </a:lnTo>
                  <a:lnTo>
                    <a:pt x="7412" y="2376"/>
                  </a:lnTo>
                  <a:lnTo>
                    <a:pt x="10567" y="1225"/>
                  </a:lnTo>
                  <a:lnTo>
                    <a:pt x="13521" y="2302"/>
                  </a:lnTo>
                  <a:lnTo>
                    <a:pt x="18554" y="1685"/>
                  </a:lnTo>
                  <a:lnTo>
                    <a:pt x="13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5"/>
            <p:cNvSpPr/>
            <p:nvPr/>
          </p:nvSpPr>
          <p:spPr>
            <a:xfrm>
              <a:off x="2483269" y="620225"/>
              <a:ext cx="67365" cy="76950"/>
            </a:xfrm>
            <a:custGeom>
              <a:avLst/>
              <a:gdLst/>
              <a:ahLst/>
              <a:cxnLst/>
              <a:rect l="l" t="t" r="r" b="b"/>
              <a:pathLst>
                <a:path w="10567" h="3078" extrusionOk="0">
                  <a:moveTo>
                    <a:pt x="7236" y="0"/>
                  </a:moveTo>
                  <a:lnTo>
                    <a:pt x="2404" y="1763"/>
                  </a:lnTo>
                  <a:lnTo>
                    <a:pt x="0" y="1468"/>
                  </a:lnTo>
                  <a:lnTo>
                    <a:pt x="2153" y="3078"/>
                  </a:lnTo>
                  <a:lnTo>
                    <a:pt x="9841" y="2671"/>
                  </a:lnTo>
                  <a:lnTo>
                    <a:pt x="7412" y="2376"/>
                  </a:lnTo>
                  <a:lnTo>
                    <a:pt x="10567" y="1220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5"/>
            <p:cNvSpPr/>
            <p:nvPr/>
          </p:nvSpPr>
          <p:spPr>
            <a:xfrm>
              <a:off x="2469697" y="470150"/>
              <a:ext cx="160115" cy="27725"/>
            </a:xfrm>
            <a:custGeom>
              <a:avLst/>
              <a:gdLst/>
              <a:ahLst/>
              <a:cxnLst/>
              <a:rect l="l" t="t" r="r" b="b"/>
              <a:pathLst>
                <a:path w="25116" h="1109" extrusionOk="0">
                  <a:moveTo>
                    <a:pt x="3231" y="0"/>
                  </a:moveTo>
                  <a:lnTo>
                    <a:pt x="1" y="1109"/>
                  </a:lnTo>
                  <a:lnTo>
                    <a:pt x="25115" y="1109"/>
                  </a:lnTo>
                  <a:lnTo>
                    <a:pt x="218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5"/>
            <p:cNvSpPr/>
            <p:nvPr/>
          </p:nvSpPr>
          <p:spPr>
            <a:xfrm>
              <a:off x="2596445" y="497850"/>
              <a:ext cx="33526" cy="82400"/>
            </a:xfrm>
            <a:custGeom>
              <a:avLst/>
              <a:gdLst/>
              <a:ahLst/>
              <a:cxnLst/>
              <a:rect l="l" t="t" r="r" b="b"/>
              <a:pathLst>
                <a:path w="5259" h="3296" extrusionOk="0">
                  <a:moveTo>
                    <a:pt x="0" y="1"/>
                  </a:moveTo>
                  <a:lnTo>
                    <a:pt x="0" y="3295"/>
                  </a:lnTo>
                  <a:lnTo>
                    <a:pt x="5258" y="3295"/>
                  </a:lnTo>
                  <a:lnTo>
                    <a:pt x="5258" y="1"/>
                  </a:lnTo>
                  <a:close/>
                </a:path>
              </a:pathLst>
            </a:custGeom>
            <a:solidFill>
              <a:srgbClr val="BF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5"/>
            <p:cNvSpPr/>
            <p:nvPr/>
          </p:nvSpPr>
          <p:spPr>
            <a:xfrm>
              <a:off x="2469538" y="497850"/>
              <a:ext cx="33526" cy="82400"/>
            </a:xfrm>
            <a:custGeom>
              <a:avLst/>
              <a:gdLst/>
              <a:ahLst/>
              <a:cxnLst/>
              <a:rect l="l" t="t" r="r" b="b"/>
              <a:pathLst>
                <a:path w="5259" h="3296" extrusionOk="0">
                  <a:moveTo>
                    <a:pt x="1" y="1"/>
                  </a:moveTo>
                  <a:lnTo>
                    <a:pt x="1" y="3295"/>
                  </a:lnTo>
                  <a:lnTo>
                    <a:pt x="5259" y="3295"/>
                  </a:lnTo>
                  <a:lnTo>
                    <a:pt x="5259" y="1"/>
                  </a:lnTo>
                  <a:close/>
                </a:path>
              </a:pathLst>
            </a:custGeom>
            <a:solidFill>
              <a:srgbClr val="BFC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5"/>
            <p:cNvSpPr/>
            <p:nvPr/>
          </p:nvSpPr>
          <p:spPr>
            <a:xfrm>
              <a:off x="2429630" y="701775"/>
              <a:ext cx="132339" cy="100750"/>
            </a:xfrm>
            <a:custGeom>
              <a:avLst/>
              <a:gdLst/>
              <a:ahLst/>
              <a:cxnLst/>
              <a:rect l="l" t="t" r="r" b="b"/>
              <a:pathLst>
                <a:path w="20759" h="4030" extrusionOk="0">
                  <a:moveTo>
                    <a:pt x="6411" y="555"/>
                  </a:moveTo>
                  <a:lnTo>
                    <a:pt x="9541" y="956"/>
                  </a:lnTo>
                  <a:lnTo>
                    <a:pt x="4558" y="2778"/>
                  </a:lnTo>
                  <a:lnTo>
                    <a:pt x="2380" y="2028"/>
                  </a:lnTo>
                  <a:lnTo>
                    <a:pt x="6411" y="555"/>
                  </a:lnTo>
                  <a:close/>
                  <a:moveTo>
                    <a:pt x="15225" y="1965"/>
                  </a:moveTo>
                  <a:lnTo>
                    <a:pt x="18230" y="2609"/>
                  </a:lnTo>
                  <a:lnTo>
                    <a:pt x="15225" y="3253"/>
                  </a:lnTo>
                  <a:lnTo>
                    <a:pt x="15225" y="3221"/>
                  </a:lnTo>
                  <a:lnTo>
                    <a:pt x="15200" y="3174"/>
                  </a:lnTo>
                  <a:lnTo>
                    <a:pt x="15150" y="3132"/>
                  </a:lnTo>
                  <a:lnTo>
                    <a:pt x="15050" y="3095"/>
                  </a:lnTo>
                  <a:lnTo>
                    <a:pt x="14924" y="3063"/>
                  </a:lnTo>
                  <a:lnTo>
                    <a:pt x="14749" y="3037"/>
                  </a:lnTo>
                  <a:lnTo>
                    <a:pt x="14549" y="3015"/>
                  </a:lnTo>
                  <a:lnTo>
                    <a:pt x="14323" y="3000"/>
                  </a:lnTo>
                  <a:lnTo>
                    <a:pt x="14073" y="2994"/>
                  </a:lnTo>
                  <a:lnTo>
                    <a:pt x="14073" y="2989"/>
                  </a:lnTo>
                  <a:lnTo>
                    <a:pt x="6436" y="2989"/>
                  </a:lnTo>
                  <a:lnTo>
                    <a:pt x="6636" y="2915"/>
                  </a:lnTo>
                  <a:lnTo>
                    <a:pt x="8539" y="2213"/>
                  </a:lnTo>
                  <a:lnTo>
                    <a:pt x="14173" y="2213"/>
                  </a:lnTo>
                  <a:lnTo>
                    <a:pt x="14399" y="2208"/>
                  </a:lnTo>
                  <a:lnTo>
                    <a:pt x="14599" y="2202"/>
                  </a:lnTo>
                  <a:lnTo>
                    <a:pt x="14774" y="2181"/>
                  </a:lnTo>
                  <a:lnTo>
                    <a:pt x="14924" y="2155"/>
                  </a:lnTo>
                  <a:lnTo>
                    <a:pt x="15050" y="2123"/>
                  </a:lnTo>
                  <a:lnTo>
                    <a:pt x="15150" y="2086"/>
                  </a:lnTo>
                  <a:lnTo>
                    <a:pt x="15200" y="2044"/>
                  </a:lnTo>
                  <a:lnTo>
                    <a:pt x="15225" y="1996"/>
                  </a:lnTo>
                  <a:lnTo>
                    <a:pt x="15225" y="1965"/>
                  </a:lnTo>
                  <a:close/>
                  <a:moveTo>
                    <a:pt x="5910" y="1"/>
                  </a:moveTo>
                  <a:lnTo>
                    <a:pt x="5710" y="6"/>
                  </a:lnTo>
                  <a:lnTo>
                    <a:pt x="5535" y="22"/>
                  </a:lnTo>
                  <a:lnTo>
                    <a:pt x="5359" y="43"/>
                  </a:lnTo>
                  <a:lnTo>
                    <a:pt x="5209" y="75"/>
                  </a:lnTo>
                  <a:lnTo>
                    <a:pt x="5059" y="112"/>
                  </a:lnTo>
                  <a:lnTo>
                    <a:pt x="151" y="1907"/>
                  </a:lnTo>
                  <a:lnTo>
                    <a:pt x="76" y="1933"/>
                  </a:lnTo>
                  <a:lnTo>
                    <a:pt x="26" y="1959"/>
                  </a:lnTo>
                  <a:lnTo>
                    <a:pt x="1" y="1991"/>
                  </a:lnTo>
                  <a:lnTo>
                    <a:pt x="1" y="2023"/>
                  </a:lnTo>
                  <a:lnTo>
                    <a:pt x="26" y="2049"/>
                  </a:lnTo>
                  <a:lnTo>
                    <a:pt x="51" y="2081"/>
                  </a:lnTo>
                  <a:lnTo>
                    <a:pt x="101" y="2107"/>
                  </a:lnTo>
                  <a:lnTo>
                    <a:pt x="151" y="2134"/>
                  </a:lnTo>
                  <a:lnTo>
                    <a:pt x="3607" y="3332"/>
                  </a:lnTo>
                  <a:lnTo>
                    <a:pt x="3682" y="3353"/>
                  </a:lnTo>
                  <a:lnTo>
                    <a:pt x="3782" y="3374"/>
                  </a:lnTo>
                  <a:lnTo>
                    <a:pt x="3882" y="3396"/>
                  </a:lnTo>
                  <a:lnTo>
                    <a:pt x="4007" y="3411"/>
                  </a:lnTo>
                  <a:lnTo>
                    <a:pt x="4107" y="3422"/>
                  </a:lnTo>
                  <a:lnTo>
                    <a:pt x="4258" y="3432"/>
                  </a:lnTo>
                  <a:lnTo>
                    <a:pt x="4383" y="3438"/>
                  </a:lnTo>
                  <a:lnTo>
                    <a:pt x="13096" y="3438"/>
                  </a:lnTo>
                  <a:lnTo>
                    <a:pt x="13096" y="3802"/>
                  </a:lnTo>
                  <a:lnTo>
                    <a:pt x="13096" y="3839"/>
                  </a:lnTo>
                  <a:lnTo>
                    <a:pt x="13147" y="3871"/>
                  </a:lnTo>
                  <a:lnTo>
                    <a:pt x="13197" y="3902"/>
                  </a:lnTo>
                  <a:lnTo>
                    <a:pt x="13272" y="3929"/>
                  </a:lnTo>
                  <a:lnTo>
                    <a:pt x="13372" y="3955"/>
                  </a:lnTo>
                  <a:lnTo>
                    <a:pt x="13472" y="3976"/>
                  </a:lnTo>
                  <a:lnTo>
                    <a:pt x="13622" y="3997"/>
                  </a:lnTo>
                  <a:lnTo>
                    <a:pt x="13747" y="4013"/>
                  </a:lnTo>
                  <a:lnTo>
                    <a:pt x="13898" y="4024"/>
                  </a:lnTo>
                  <a:lnTo>
                    <a:pt x="14073" y="4029"/>
                  </a:lnTo>
                  <a:lnTo>
                    <a:pt x="14223" y="4029"/>
                  </a:lnTo>
                  <a:lnTo>
                    <a:pt x="14348" y="4024"/>
                  </a:lnTo>
                  <a:lnTo>
                    <a:pt x="14499" y="4013"/>
                  </a:lnTo>
                  <a:lnTo>
                    <a:pt x="14649" y="4003"/>
                  </a:lnTo>
                  <a:lnTo>
                    <a:pt x="14774" y="3982"/>
                  </a:lnTo>
                  <a:lnTo>
                    <a:pt x="14924" y="3960"/>
                  </a:lnTo>
                  <a:lnTo>
                    <a:pt x="20458" y="2757"/>
                  </a:lnTo>
                  <a:lnTo>
                    <a:pt x="20608" y="2720"/>
                  </a:lnTo>
                  <a:lnTo>
                    <a:pt x="20683" y="2683"/>
                  </a:lnTo>
                  <a:lnTo>
                    <a:pt x="20759" y="2641"/>
                  </a:lnTo>
                  <a:lnTo>
                    <a:pt x="20759" y="2598"/>
                  </a:lnTo>
                  <a:lnTo>
                    <a:pt x="20759" y="2556"/>
                  </a:lnTo>
                  <a:lnTo>
                    <a:pt x="20683" y="2514"/>
                  </a:lnTo>
                  <a:lnTo>
                    <a:pt x="20608" y="2477"/>
                  </a:lnTo>
                  <a:lnTo>
                    <a:pt x="20458" y="2440"/>
                  </a:lnTo>
                  <a:lnTo>
                    <a:pt x="14924" y="1236"/>
                  </a:lnTo>
                  <a:lnTo>
                    <a:pt x="14774" y="1210"/>
                  </a:lnTo>
                  <a:lnTo>
                    <a:pt x="14599" y="1189"/>
                  </a:lnTo>
                  <a:lnTo>
                    <a:pt x="14399" y="1178"/>
                  </a:lnTo>
                  <a:lnTo>
                    <a:pt x="14223" y="1168"/>
                  </a:lnTo>
                  <a:lnTo>
                    <a:pt x="14023" y="1173"/>
                  </a:lnTo>
                  <a:lnTo>
                    <a:pt x="13823" y="1183"/>
                  </a:lnTo>
                  <a:lnTo>
                    <a:pt x="13622" y="1199"/>
                  </a:lnTo>
                  <a:lnTo>
                    <a:pt x="13447" y="1226"/>
                  </a:lnTo>
                  <a:lnTo>
                    <a:pt x="13297" y="1263"/>
                  </a:lnTo>
                  <a:lnTo>
                    <a:pt x="13172" y="1305"/>
                  </a:lnTo>
                  <a:lnTo>
                    <a:pt x="13122" y="1352"/>
                  </a:lnTo>
                  <a:lnTo>
                    <a:pt x="13096" y="1400"/>
                  </a:lnTo>
                  <a:lnTo>
                    <a:pt x="13096" y="1759"/>
                  </a:lnTo>
                  <a:lnTo>
                    <a:pt x="9741" y="1759"/>
                  </a:lnTo>
                  <a:lnTo>
                    <a:pt x="11870" y="978"/>
                  </a:lnTo>
                  <a:lnTo>
                    <a:pt x="11970" y="935"/>
                  </a:lnTo>
                  <a:lnTo>
                    <a:pt x="12020" y="893"/>
                  </a:lnTo>
                  <a:lnTo>
                    <a:pt x="12020" y="851"/>
                  </a:lnTo>
                  <a:lnTo>
                    <a:pt x="11995" y="809"/>
                  </a:lnTo>
                  <a:lnTo>
                    <a:pt x="11920" y="766"/>
                  </a:lnTo>
                  <a:lnTo>
                    <a:pt x="11819" y="729"/>
                  </a:lnTo>
                  <a:lnTo>
                    <a:pt x="11669" y="698"/>
                  </a:lnTo>
                  <a:lnTo>
                    <a:pt x="11519" y="671"/>
                  </a:lnTo>
                  <a:lnTo>
                    <a:pt x="6536" y="32"/>
                  </a:lnTo>
                  <a:lnTo>
                    <a:pt x="6311" y="11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5"/>
            <p:cNvSpPr/>
            <p:nvPr/>
          </p:nvSpPr>
          <p:spPr>
            <a:xfrm>
              <a:off x="2476404" y="614675"/>
              <a:ext cx="131854" cy="88325"/>
            </a:xfrm>
            <a:custGeom>
              <a:avLst/>
              <a:gdLst/>
              <a:ahLst/>
              <a:cxnLst/>
              <a:rect l="l" t="t" r="r" b="b"/>
              <a:pathLst>
                <a:path w="20683" h="3533" extrusionOk="0">
                  <a:moveTo>
                    <a:pt x="14373" y="449"/>
                  </a:moveTo>
                  <a:lnTo>
                    <a:pt x="18154" y="1832"/>
                  </a:lnTo>
                  <a:lnTo>
                    <a:pt x="14999" y="2218"/>
                  </a:lnTo>
                  <a:lnTo>
                    <a:pt x="12570" y="1336"/>
                  </a:lnTo>
                  <a:lnTo>
                    <a:pt x="10141" y="449"/>
                  </a:lnTo>
                  <a:close/>
                  <a:moveTo>
                    <a:pt x="8313" y="671"/>
                  </a:moveTo>
                  <a:lnTo>
                    <a:pt x="10417" y="1442"/>
                  </a:lnTo>
                  <a:lnTo>
                    <a:pt x="7562" y="2482"/>
                  </a:lnTo>
                  <a:lnTo>
                    <a:pt x="7487" y="2524"/>
                  </a:lnTo>
                  <a:lnTo>
                    <a:pt x="7437" y="2566"/>
                  </a:lnTo>
                  <a:lnTo>
                    <a:pt x="7437" y="2608"/>
                  </a:lnTo>
                  <a:lnTo>
                    <a:pt x="7462" y="2656"/>
                  </a:lnTo>
                  <a:lnTo>
                    <a:pt x="7587" y="2703"/>
                  </a:lnTo>
                  <a:lnTo>
                    <a:pt x="7738" y="2746"/>
                  </a:lnTo>
                  <a:lnTo>
                    <a:pt x="7913" y="2783"/>
                  </a:lnTo>
                  <a:lnTo>
                    <a:pt x="8113" y="2809"/>
                  </a:lnTo>
                  <a:lnTo>
                    <a:pt x="3982" y="3031"/>
                  </a:lnTo>
                  <a:lnTo>
                    <a:pt x="2805" y="2165"/>
                  </a:lnTo>
                  <a:lnTo>
                    <a:pt x="3030" y="2186"/>
                  </a:lnTo>
                  <a:lnTo>
                    <a:pt x="3256" y="2202"/>
                  </a:lnTo>
                  <a:lnTo>
                    <a:pt x="3481" y="2207"/>
                  </a:lnTo>
                  <a:lnTo>
                    <a:pt x="3756" y="2202"/>
                  </a:lnTo>
                  <a:lnTo>
                    <a:pt x="3932" y="2186"/>
                  </a:lnTo>
                  <a:lnTo>
                    <a:pt x="4107" y="2165"/>
                  </a:lnTo>
                  <a:lnTo>
                    <a:pt x="4282" y="2133"/>
                  </a:lnTo>
                  <a:lnTo>
                    <a:pt x="4382" y="2096"/>
                  </a:lnTo>
                  <a:lnTo>
                    <a:pt x="8313" y="671"/>
                  </a:lnTo>
                  <a:close/>
                  <a:moveTo>
                    <a:pt x="8313" y="0"/>
                  </a:moveTo>
                  <a:lnTo>
                    <a:pt x="8163" y="6"/>
                  </a:lnTo>
                  <a:lnTo>
                    <a:pt x="8038" y="11"/>
                  </a:lnTo>
                  <a:lnTo>
                    <a:pt x="7888" y="16"/>
                  </a:lnTo>
                  <a:lnTo>
                    <a:pt x="7763" y="32"/>
                  </a:lnTo>
                  <a:lnTo>
                    <a:pt x="7662" y="48"/>
                  </a:lnTo>
                  <a:lnTo>
                    <a:pt x="7562" y="69"/>
                  </a:lnTo>
                  <a:lnTo>
                    <a:pt x="7462" y="90"/>
                  </a:lnTo>
                  <a:lnTo>
                    <a:pt x="7387" y="111"/>
                  </a:lnTo>
                  <a:lnTo>
                    <a:pt x="3080" y="1684"/>
                  </a:lnTo>
                  <a:lnTo>
                    <a:pt x="1603" y="1505"/>
                  </a:lnTo>
                  <a:lnTo>
                    <a:pt x="1453" y="1489"/>
                  </a:lnTo>
                  <a:lnTo>
                    <a:pt x="1302" y="1479"/>
                  </a:lnTo>
                  <a:lnTo>
                    <a:pt x="1152" y="1473"/>
                  </a:lnTo>
                  <a:lnTo>
                    <a:pt x="1002" y="1473"/>
                  </a:lnTo>
                  <a:lnTo>
                    <a:pt x="827" y="1479"/>
                  </a:lnTo>
                  <a:lnTo>
                    <a:pt x="676" y="1489"/>
                  </a:lnTo>
                  <a:lnTo>
                    <a:pt x="551" y="1500"/>
                  </a:lnTo>
                  <a:lnTo>
                    <a:pt x="401" y="1521"/>
                  </a:lnTo>
                  <a:lnTo>
                    <a:pt x="301" y="1542"/>
                  </a:lnTo>
                  <a:lnTo>
                    <a:pt x="201" y="1568"/>
                  </a:lnTo>
                  <a:lnTo>
                    <a:pt x="101" y="1600"/>
                  </a:lnTo>
                  <a:lnTo>
                    <a:pt x="50" y="1626"/>
                  </a:lnTo>
                  <a:lnTo>
                    <a:pt x="25" y="1658"/>
                  </a:lnTo>
                  <a:lnTo>
                    <a:pt x="0" y="1695"/>
                  </a:lnTo>
                  <a:lnTo>
                    <a:pt x="0" y="1727"/>
                  </a:lnTo>
                  <a:lnTo>
                    <a:pt x="50" y="1758"/>
                  </a:lnTo>
                  <a:lnTo>
                    <a:pt x="2204" y="3369"/>
                  </a:lnTo>
                  <a:lnTo>
                    <a:pt x="2279" y="3406"/>
                  </a:lnTo>
                  <a:lnTo>
                    <a:pt x="2354" y="3437"/>
                  </a:lnTo>
                  <a:lnTo>
                    <a:pt x="2479" y="3464"/>
                  </a:lnTo>
                  <a:lnTo>
                    <a:pt x="2605" y="3485"/>
                  </a:lnTo>
                  <a:lnTo>
                    <a:pt x="2730" y="3506"/>
                  </a:lnTo>
                  <a:lnTo>
                    <a:pt x="2905" y="3522"/>
                  </a:lnTo>
                  <a:lnTo>
                    <a:pt x="3055" y="3527"/>
                  </a:lnTo>
                  <a:lnTo>
                    <a:pt x="3230" y="3532"/>
                  </a:lnTo>
                  <a:lnTo>
                    <a:pt x="3356" y="3532"/>
                  </a:lnTo>
                  <a:lnTo>
                    <a:pt x="3506" y="3527"/>
                  </a:lnTo>
                  <a:lnTo>
                    <a:pt x="11193" y="3115"/>
                  </a:lnTo>
                  <a:lnTo>
                    <a:pt x="11368" y="3105"/>
                  </a:lnTo>
                  <a:lnTo>
                    <a:pt x="11544" y="3084"/>
                  </a:lnTo>
                  <a:lnTo>
                    <a:pt x="11694" y="3052"/>
                  </a:lnTo>
                  <a:lnTo>
                    <a:pt x="11819" y="3020"/>
                  </a:lnTo>
                  <a:lnTo>
                    <a:pt x="11919" y="2983"/>
                  </a:lnTo>
                  <a:lnTo>
                    <a:pt x="11969" y="2946"/>
                  </a:lnTo>
                  <a:lnTo>
                    <a:pt x="11994" y="2904"/>
                  </a:lnTo>
                  <a:lnTo>
                    <a:pt x="11969" y="2857"/>
                  </a:lnTo>
                  <a:lnTo>
                    <a:pt x="11894" y="2809"/>
                  </a:lnTo>
                  <a:lnTo>
                    <a:pt x="11794" y="2767"/>
                  </a:lnTo>
                  <a:lnTo>
                    <a:pt x="11619" y="2730"/>
                  </a:lnTo>
                  <a:lnTo>
                    <a:pt x="11443" y="2703"/>
                  </a:lnTo>
                  <a:lnTo>
                    <a:pt x="9941" y="2519"/>
                  </a:lnTo>
                  <a:lnTo>
                    <a:pt x="11644" y="1896"/>
                  </a:lnTo>
                  <a:lnTo>
                    <a:pt x="13672" y="2640"/>
                  </a:lnTo>
                  <a:lnTo>
                    <a:pt x="13822" y="2677"/>
                  </a:lnTo>
                  <a:lnTo>
                    <a:pt x="13972" y="2709"/>
                  </a:lnTo>
                  <a:lnTo>
                    <a:pt x="14148" y="2730"/>
                  </a:lnTo>
                  <a:lnTo>
                    <a:pt x="14323" y="2746"/>
                  </a:lnTo>
                  <a:lnTo>
                    <a:pt x="14523" y="2751"/>
                  </a:lnTo>
                  <a:lnTo>
                    <a:pt x="14724" y="2746"/>
                  </a:lnTo>
                  <a:lnTo>
                    <a:pt x="14924" y="2740"/>
                  </a:lnTo>
                  <a:lnTo>
                    <a:pt x="15124" y="2719"/>
                  </a:lnTo>
                  <a:lnTo>
                    <a:pt x="20157" y="2107"/>
                  </a:lnTo>
                  <a:lnTo>
                    <a:pt x="20332" y="2080"/>
                  </a:lnTo>
                  <a:lnTo>
                    <a:pt x="20483" y="2049"/>
                  </a:lnTo>
                  <a:lnTo>
                    <a:pt x="20583" y="2012"/>
                  </a:lnTo>
                  <a:lnTo>
                    <a:pt x="20658" y="1970"/>
                  </a:lnTo>
                  <a:lnTo>
                    <a:pt x="20683" y="1927"/>
                  </a:lnTo>
                  <a:lnTo>
                    <a:pt x="20683" y="1885"/>
                  </a:lnTo>
                  <a:lnTo>
                    <a:pt x="20633" y="1843"/>
                  </a:lnTo>
                  <a:lnTo>
                    <a:pt x="20533" y="1801"/>
                  </a:lnTo>
                  <a:lnTo>
                    <a:pt x="15925" y="111"/>
                  </a:lnTo>
                  <a:lnTo>
                    <a:pt x="15850" y="90"/>
                  </a:lnTo>
                  <a:lnTo>
                    <a:pt x="15750" y="69"/>
                  </a:lnTo>
                  <a:lnTo>
                    <a:pt x="15650" y="48"/>
                  </a:lnTo>
                  <a:lnTo>
                    <a:pt x="15525" y="32"/>
                  </a:lnTo>
                  <a:lnTo>
                    <a:pt x="15400" y="16"/>
                  </a:lnTo>
                  <a:lnTo>
                    <a:pt x="15274" y="11"/>
                  </a:lnTo>
                  <a:lnTo>
                    <a:pt x="15149" y="6"/>
                  </a:lnTo>
                  <a:lnTo>
                    <a:pt x="149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5"/>
            <p:cNvSpPr/>
            <p:nvPr/>
          </p:nvSpPr>
          <p:spPr>
            <a:xfrm>
              <a:off x="2574732" y="683700"/>
              <a:ext cx="96741" cy="104025"/>
            </a:xfrm>
            <a:custGeom>
              <a:avLst/>
              <a:gdLst/>
              <a:ahLst/>
              <a:cxnLst/>
              <a:rect l="l" t="t" r="r" b="b"/>
              <a:pathLst>
                <a:path w="15175" h="4161" extrusionOk="0">
                  <a:moveTo>
                    <a:pt x="4633" y="507"/>
                  </a:moveTo>
                  <a:lnTo>
                    <a:pt x="8764" y="724"/>
                  </a:lnTo>
                  <a:lnTo>
                    <a:pt x="8564" y="755"/>
                  </a:lnTo>
                  <a:lnTo>
                    <a:pt x="8364" y="787"/>
                  </a:lnTo>
                  <a:lnTo>
                    <a:pt x="8214" y="829"/>
                  </a:lnTo>
                  <a:lnTo>
                    <a:pt x="8113" y="882"/>
                  </a:lnTo>
                  <a:lnTo>
                    <a:pt x="8088" y="924"/>
                  </a:lnTo>
                  <a:lnTo>
                    <a:pt x="8088" y="967"/>
                  </a:lnTo>
                  <a:lnTo>
                    <a:pt x="8139" y="1014"/>
                  </a:lnTo>
                  <a:lnTo>
                    <a:pt x="8214" y="1051"/>
                  </a:lnTo>
                  <a:lnTo>
                    <a:pt x="12145" y="2482"/>
                  </a:lnTo>
                  <a:lnTo>
                    <a:pt x="7913" y="2482"/>
                  </a:lnTo>
                  <a:lnTo>
                    <a:pt x="5034" y="1437"/>
                  </a:lnTo>
                  <a:lnTo>
                    <a:pt x="4908" y="1405"/>
                  </a:lnTo>
                  <a:lnTo>
                    <a:pt x="4758" y="1373"/>
                  </a:lnTo>
                  <a:lnTo>
                    <a:pt x="4583" y="1352"/>
                  </a:lnTo>
                  <a:lnTo>
                    <a:pt x="4383" y="1336"/>
                  </a:lnTo>
                  <a:lnTo>
                    <a:pt x="4132" y="1331"/>
                  </a:lnTo>
                  <a:lnTo>
                    <a:pt x="3907" y="1336"/>
                  </a:lnTo>
                  <a:lnTo>
                    <a:pt x="3681" y="1347"/>
                  </a:lnTo>
                  <a:lnTo>
                    <a:pt x="3456" y="1373"/>
                  </a:lnTo>
                  <a:lnTo>
                    <a:pt x="4633" y="507"/>
                  </a:lnTo>
                  <a:close/>
                  <a:moveTo>
                    <a:pt x="12270" y="2936"/>
                  </a:moveTo>
                  <a:lnTo>
                    <a:pt x="10142" y="3712"/>
                  </a:lnTo>
                  <a:lnTo>
                    <a:pt x="2129" y="3712"/>
                  </a:lnTo>
                  <a:lnTo>
                    <a:pt x="2129" y="2936"/>
                  </a:lnTo>
                  <a:close/>
                  <a:moveTo>
                    <a:pt x="4007" y="0"/>
                  </a:moveTo>
                  <a:lnTo>
                    <a:pt x="3807" y="6"/>
                  </a:lnTo>
                  <a:lnTo>
                    <a:pt x="3606" y="16"/>
                  </a:lnTo>
                  <a:lnTo>
                    <a:pt x="3431" y="32"/>
                  </a:lnTo>
                  <a:lnTo>
                    <a:pt x="3256" y="59"/>
                  </a:lnTo>
                  <a:lnTo>
                    <a:pt x="3131" y="85"/>
                  </a:lnTo>
                  <a:lnTo>
                    <a:pt x="3005" y="122"/>
                  </a:lnTo>
                  <a:lnTo>
                    <a:pt x="2930" y="164"/>
                  </a:lnTo>
                  <a:lnTo>
                    <a:pt x="752" y="1780"/>
                  </a:lnTo>
                  <a:lnTo>
                    <a:pt x="727" y="1822"/>
                  </a:lnTo>
                  <a:lnTo>
                    <a:pt x="727" y="1864"/>
                  </a:lnTo>
                  <a:lnTo>
                    <a:pt x="752" y="1906"/>
                  </a:lnTo>
                  <a:lnTo>
                    <a:pt x="827" y="1943"/>
                  </a:lnTo>
                  <a:lnTo>
                    <a:pt x="927" y="1980"/>
                  </a:lnTo>
                  <a:lnTo>
                    <a:pt x="1077" y="2007"/>
                  </a:lnTo>
                  <a:lnTo>
                    <a:pt x="1228" y="2033"/>
                  </a:lnTo>
                  <a:lnTo>
                    <a:pt x="1428" y="2054"/>
                  </a:lnTo>
                  <a:lnTo>
                    <a:pt x="1653" y="2065"/>
                  </a:lnTo>
                  <a:lnTo>
                    <a:pt x="1904" y="2065"/>
                  </a:lnTo>
                  <a:lnTo>
                    <a:pt x="2129" y="2054"/>
                  </a:lnTo>
                  <a:lnTo>
                    <a:pt x="2329" y="2033"/>
                  </a:lnTo>
                  <a:lnTo>
                    <a:pt x="3807" y="1854"/>
                  </a:lnTo>
                  <a:lnTo>
                    <a:pt x="5534" y="2482"/>
                  </a:lnTo>
                  <a:lnTo>
                    <a:pt x="1052" y="2482"/>
                  </a:lnTo>
                  <a:lnTo>
                    <a:pt x="852" y="2487"/>
                  </a:lnTo>
                  <a:lnTo>
                    <a:pt x="652" y="2503"/>
                  </a:lnTo>
                  <a:lnTo>
                    <a:pt x="451" y="2524"/>
                  </a:lnTo>
                  <a:lnTo>
                    <a:pt x="301" y="2551"/>
                  </a:lnTo>
                  <a:lnTo>
                    <a:pt x="176" y="2582"/>
                  </a:lnTo>
                  <a:lnTo>
                    <a:pt x="76" y="2624"/>
                  </a:lnTo>
                  <a:lnTo>
                    <a:pt x="1" y="2667"/>
                  </a:lnTo>
                  <a:lnTo>
                    <a:pt x="1" y="2709"/>
                  </a:lnTo>
                  <a:lnTo>
                    <a:pt x="1" y="3939"/>
                  </a:lnTo>
                  <a:lnTo>
                    <a:pt x="1" y="3981"/>
                  </a:lnTo>
                  <a:lnTo>
                    <a:pt x="76" y="4023"/>
                  </a:lnTo>
                  <a:lnTo>
                    <a:pt x="176" y="4066"/>
                  </a:lnTo>
                  <a:lnTo>
                    <a:pt x="301" y="4097"/>
                  </a:lnTo>
                  <a:lnTo>
                    <a:pt x="451" y="4124"/>
                  </a:lnTo>
                  <a:lnTo>
                    <a:pt x="652" y="4145"/>
                  </a:lnTo>
                  <a:lnTo>
                    <a:pt x="852" y="4155"/>
                  </a:lnTo>
                  <a:lnTo>
                    <a:pt x="1052" y="4161"/>
                  </a:lnTo>
                  <a:lnTo>
                    <a:pt x="10868" y="4161"/>
                  </a:lnTo>
                  <a:lnTo>
                    <a:pt x="11018" y="4155"/>
                  </a:lnTo>
                  <a:lnTo>
                    <a:pt x="11143" y="4145"/>
                  </a:lnTo>
                  <a:lnTo>
                    <a:pt x="11268" y="4134"/>
                  </a:lnTo>
                  <a:lnTo>
                    <a:pt x="11394" y="4119"/>
                  </a:lnTo>
                  <a:lnTo>
                    <a:pt x="11494" y="4097"/>
                  </a:lnTo>
                  <a:lnTo>
                    <a:pt x="11594" y="4076"/>
                  </a:lnTo>
                  <a:lnTo>
                    <a:pt x="11669" y="4050"/>
                  </a:lnTo>
                  <a:lnTo>
                    <a:pt x="15024" y="2825"/>
                  </a:lnTo>
                  <a:lnTo>
                    <a:pt x="15074" y="2793"/>
                  </a:lnTo>
                  <a:lnTo>
                    <a:pt x="15125" y="2767"/>
                  </a:lnTo>
                  <a:lnTo>
                    <a:pt x="15150" y="2741"/>
                  </a:lnTo>
                  <a:lnTo>
                    <a:pt x="15175" y="2709"/>
                  </a:lnTo>
                  <a:lnTo>
                    <a:pt x="15150" y="2682"/>
                  </a:lnTo>
                  <a:lnTo>
                    <a:pt x="15125" y="2651"/>
                  </a:lnTo>
                  <a:lnTo>
                    <a:pt x="15074" y="2624"/>
                  </a:lnTo>
                  <a:lnTo>
                    <a:pt x="15024" y="2598"/>
                  </a:lnTo>
                  <a:lnTo>
                    <a:pt x="10693" y="1014"/>
                  </a:lnTo>
                  <a:lnTo>
                    <a:pt x="12195" y="835"/>
                  </a:lnTo>
                  <a:lnTo>
                    <a:pt x="12395" y="803"/>
                  </a:lnTo>
                  <a:lnTo>
                    <a:pt x="12545" y="771"/>
                  </a:lnTo>
                  <a:lnTo>
                    <a:pt x="12671" y="724"/>
                  </a:lnTo>
                  <a:lnTo>
                    <a:pt x="12721" y="676"/>
                  </a:lnTo>
                  <a:lnTo>
                    <a:pt x="12746" y="634"/>
                  </a:lnTo>
                  <a:lnTo>
                    <a:pt x="12721" y="592"/>
                  </a:lnTo>
                  <a:lnTo>
                    <a:pt x="12671" y="550"/>
                  </a:lnTo>
                  <a:lnTo>
                    <a:pt x="12570" y="513"/>
                  </a:lnTo>
                  <a:lnTo>
                    <a:pt x="12445" y="481"/>
                  </a:lnTo>
                  <a:lnTo>
                    <a:pt x="12295" y="455"/>
                  </a:lnTo>
                  <a:lnTo>
                    <a:pt x="12120" y="433"/>
                  </a:lnTo>
                  <a:lnTo>
                    <a:pt x="11945" y="418"/>
                  </a:lnTo>
                  <a:lnTo>
                    <a:pt x="4232" y="6"/>
                  </a:lnTo>
                  <a:lnTo>
                    <a:pt x="4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5"/>
            <p:cNvSpPr/>
            <p:nvPr/>
          </p:nvSpPr>
          <p:spPr>
            <a:xfrm>
              <a:off x="2379032" y="464875"/>
              <a:ext cx="341445" cy="383575"/>
            </a:xfrm>
            <a:custGeom>
              <a:avLst/>
              <a:gdLst/>
              <a:ahLst/>
              <a:cxnLst/>
              <a:rect l="l" t="t" r="r" b="b"/>
              <a:pathLst>
                <a:path w="53560" h="15343" extrusionOk="0">
                  <a:moveTo>
                    <a:pt x="35456" y="449"/>
                  </a:moveTo>
                  <a:lnTo>
                    <a:pt x="37384" y="1109"/>
                  </a:lnTo>
                  <a:lnTo>
                    <a:pt x="30749" y="1109"/>
                  </a:lnTo>
                  <a:lnTo>
                    <a:pt x="30523" y="1114"/>
                  </a:lnTo>
                  <a:lnTo>
                    <a:pt x="30298" y="1130"/>
                  </a:lnTo>
                  <a:lnTo>
                    <a:pt x="30098" y="1156"/>
                  </a:lnTo>
                  <a:lnTo>
                    <a:pt x="29922" y="1193"/>
                  </a:lnTo>
                  <a:lnTo>
                    <a:pt x="29797" y="1230"/>
                  </a:lnTo>
                  <a:lnTo>
                    <a:pt x="29722" y="1278"/>
                  </a:lnTo>
                  <a:lnTo>
                    <a:pt x="29697" y="1330"/>
                  </a:lnTo>
                  <a:lnTo>
                    <a:pt x="29722" y="1383"/>
                  </a:lnTo>
                  <a:lnTo>
                    <a:pt x="29772" y="1420"/>
                  </a:lnTo>
                  <a:lnTo>
                    <a:pt x="29872" y="1452"/>
                  </a:lnTo>
                  <a:lnTo>
                    <a:pt x="29973" y="1484"/>
                  </a:lnTo>
                  <a:lnTo>
                    <a:pt x="30098" y="1510"/>
                  </a:lnTo>
                  <a:lnTo>
                    <a:pt x="30248" y="1531"/>
                  </a:lnTo>
                  <a:lnTo>
                    <a:pt x="30423" y="1547"/>
                  </a:lnTo>
                  <a:lnTo>
                    <a:pt x="30599" y="1557"/>
                  </a:lnTo>
                  <a:lnTo>
                    <a:pt x="32952" y="1557"/>
                  </a:lnTo>
                  <a:lnTo>
                    <a:pt x="32952" y="2846"/>
                  </a:lnTo>
                  <a:lnTo>
                    <a:pt x="20458" y="2846"/>
                  </a:lnTo>
                  <a:lnTo>
                    <a:pt x="20458" y="1557"/>
                  </a:lnTo>
                  <a:lnTo>
                    <a:pt x="26217" y="1557"/>
                  </a:lnTo>
                  <a:lnTo>
                    <a:pt x="26467" y="1552"/>
                  </a:lnTo>
                  <a:lnTo>
                    <a:pt x="26692" y="1536"/>
                  </a:lnTo>
                  <a:lnTo>
                    <a:pt x="26893" y="1510"/>
                  </a:lnTo>
                  <a:lnTo>
                    <a:pt x="27043" y="1478"/>
                  </a:lnTo>
                  <a:lnTo>
                    <a:pt x="27168" y="1436"/>
                  </a:lnTo>
                  <a:lnTo>
                    <a:pt x="27268" y="1389"/>
                  </a:lnTo>
                  <a:lnTo>
                    <a:pt x="27293" y="1336"/>
                  </a:lnTo>
                  <a:lnTo>
                    <a:pt x="27268" y="1283"/>
                  </a:lnTo>
                  <a:lnTo>
                    <a:pt x="27218" y="1246"/>
                  </a:lnTo>
                  <a:lnTo>
                    <a:pt x="27118" y="1214"/>
                  </a:lnTo>
                  <a:lnTo>
                    <a:pt x="27018" y="1183"/>
                  </a:lnTo>
                  <a:lnTo>
                    <a:pt x="26868" y="1156"/>
                  </a:lnTo>
                  <a:lnTo>
                    <a:pt x="26717" y="1135"/>
                  </a:lnTo>
                  <a:lnTo>
                    <a:pt x="26567" y="1119"/>
                  </a:lnTo>
                  <a:lnTo>
                    <a:pt x="26392" y="1114"/>
                  </a:lnTo>
                  <a:lnTo>
                    <a:pt x="26192" y="1109"/>
                  </a:lnTo>
                  <a:lnTo>
                    <a:pt x="16176" y="1109"/>
                  </a:lnTo>
                  <a:lnTo>
                    <a:pt x="18079" y="449"/>
                  </a:lnTo>
                  <a:close/>
                  <a:moveTo>
                    <a:pt x="18329" y="1557"/>
                  </a:moveTo>
                  <a:lnTo>
                    <a:pt x="18329" y="4403"/>
                  </a:lnTo>
                  <a:lnTo>
                    <a:pt x="15199" y="4403"/>
                  </a:lnTo>
                  <a:lnTo>
                    <a:pt x="15199" y="1557"/>
                  </a:lnTo>
                  <a:close/>
                  <a:moveTo>
                    <a:pt x="38361" y="1557"/>
                  </a:moveTo>
                  <a:lnTo>
                    <a:pt x="38361" y="4403"/>
                  </a:lnTo>
                  <a:lnTo>
                    <a:pt x="35231" y="4403"/>
                  </a:lnTo>
                  <a:lnTo>
                    <a:pt x="35231" y="1557"/>
                  </a:lnTo>
                  <a:close/>
                  <a:moveTo>
                    <a:pt x="17227" y="0"/>
                  </a:moveTo>
                  <a:lnTo>
                    <a:pt x="17102" y="5"/>
                  </a:lnTo>
                  <a:lnTo>
                    <a:pt x="16977" y="16"/>
                  </a:lnTo>
                  <a:lnTo>
                    <a:pt x="16852" y="26"/>
                  </a:lnTo>
                  <a:lnTo>
                    <a:pt x="16752" y="42"/>
                  </a:lnTo>
                  <a:lnTo>
                    <a:pt x="16652" y="63"/>
                  </a:lnTo>
                  <a:lnTo>
                    <a:pt x="16551" y="84"/>
                  </a:lnTo>
                  <a:lnTo>
                    <a:pt x="16476" y="106"/>
                  </a:lnTo>
                  <a:lnTo>
                    <a:pt x="13221" y="1220"/>
                  </a:lnTo>
                  <a:lnTo>
                    <a:pt x="13146" y="1246"/>
                  </a:lnTo>
                  <a:lnTo>
                    <a:pt x="13096" y="1278"/>
                  </a:lnTo>
                  <a:lnTo>
                    <a:pt x="13071" y="1304"/>
                  </a:lnTo>
                  <a:lnTo>
                    <a:pt x="13071" y="1336"/>
                  </a:lnTo>
                  <a:lnTo>
                    <a:pt x="13071" y="2846"/>
                  </a:lnTo>
                  <a:lnTo>
                    <a:pt x="1052" y="2846"/>
                  </a:lnTo>
                  <a:lnTo>
                    <a:pt x="852" y="2851"/>
                  </a:lnTo>
                  <a:lnTo>
                    <a:pt x="651" y="2867"/>
                  </a:lnTo>
                  <a:lnTo>
                    <a:pt x="451" y="2883"/>
                  </a:lnTo>
                  <a:lnTo>
                    <a:pt x="301" y="2914"/>
                  </a:lnTo>
                  <a:lnTo>
                    <a:pt x="176" y="2946"/>
                  </a:lnTo>
                  <a:lnTo>
                    <a:pt x="75" y="2983"/>
                  </a:lnTo>
                  <a:lnTo>
                    <a:pt x="0" y="3025"/>
                  </a:lnTo>
                  <a:lnTo>
                    <a:pt x="0" y="3073"/>
                  </a:lnTo>
                  <a:lnTo>
                    <a:pt x="0" y="5739"/>
                  </a:lnTo>
                  <a:lnTo>
                    <a:pt x="25" y="5792"/>
                  </a:lnTo>
                  <a:lnTo>
                    <a:pt x="101" y="5834"/>
                  </a:lnTo>
                  <a:lnTo>
                    <a:pt x="226" y="5876"/>
                  </a:lnTo>
                  <a:lnTo>
                    <a:pt x="376" y="5913"/>
                  </a:lnTo>
                  <a:lnTo>
                    <a:pt x="576" y="5939"/>
                  </a:lnTo>
                  <a:lnTo>
                    <a:pt x="802" y="5955"/>
                  </a:lnTo>
                  <a:lnTo>
                    <a:pt x="1027" y="5961"/>
                  </a:lnTo>
                  <a:lnTo>
                    <a:pt x="1302" y="5955"/>
                  </a:lnTo>
                  <a:lnTo>
                    <a:pt x="1478" y="5945"/>
                  </a:lnTo>
                  <a:lnTo>
                    <a:pt x="1628" y="5929"/>
                  </a:lnTo>
                  <a:lnTo>
                    <a:pt x="1778" y="5903"/>
                  </a:lnTo>
                  <a:lnTo>
                    <a:pt x="1903" y="5876"/>
                  </a:lnTo>
                  <a:lnTo>
                    <a:pt x="1978" y="5844"/>
                  </a:lnTo>
                  <a:lnTo>
                    <a:pt x="2054" y="5808"/>
                  </a:lnTo>
                  <a:lnTo>
                    <a:pt x="2104" y="5771"/>
                  </a:lnTo>
                  <a:lnTo>
                    <a:pt x="2129" y="5734"/>
                  </a:lnTo>
                  <a:lnTo>
                    <a:pt x="2129" y="3294"/>
                  </a:lnTo>
                  <a:lnTo>
                    <a:pt x="13071" y="3294"/>
                  </a:lnTo>
                  <a:lnTo>
                    <a:pt x="13071" y="4630"/>
                  </a:lnTo>
                  <a:lnTo>
                    <a:pt x="13096" y="4678"/>
                  </a:lnTo>
                  <a:lnTo>
                    <a:pt x="13146" y="4720"/>
                  </a:lnTo>
                  <a:lnTo>
                    <a:pt x="13246" y="4757"/>
                  </a:lnTo>
                  <a:lnTo>
                    <a:pt x="13371" y="4789"/>
                  </a:lnTo>
                  <a:lnTo>
                    <a:pt x="13522" y="4815"/>
                  </a:lnTo>
                  <a:lnTo>
                    <a:pt x="13722" y="4836"/>
                  </a:lnTo>
                  <a:lnTo>
                    <a:pt x="13922" y="4852"/>
                  </a:lnTo>
                  <a:lnTo>
                    <a:pt x="19606" y="4852"/>
                  </a:lnTo>
                  <a:lnTo>
                    <a:pt x="19807" y="4836"/>
                  </a:lnTo>
                  <a:lnTo>
                    <a:pt x="19982" y="4815"/>
                  </a:lnTo>
                  <a:lnTo>
                    <a:pt x="20132" y="4789"/>
                  </a:lnTo>
                  <a:lnTo>
                    <a:pt x="20282" y="4757"/>
                  </a:lnTo>
                  <a:lnTo>
                    <a:pt x="20382" y="4720"/>
                  </a:lnTo>
                  <a:lnTo>
                    <a:pt x="20433" y="4678"/>
                  </a:lnTo>
                  <a:lnTo>
                    <a:pt x="20458" y="4630"/>
                  </a:lnTo>
                  <a:lnTo>
                    <a:pt x="20458" y="3294"/>
                  </a:lnTo>
                  <a:lnTo>
                    <a:pt x="33102" y="3294"/>
                  </a:lnTo>
                  <a:lnTo>
                    <a:pt x="33102" y="4630"/>
                  </a:lnTo>
                  <a:lnTo>
                    <a:pt x="33128" y="4678"/>
                  </a:lnTo>
                  <a:lnTo>
                    <a:pt x="33178" y="4720"/>
                  </a:lnTo>
                  <a:lnTo>
                    <a:pt x="33278" y="4757"/>
                  </a:lnTo>
                  <a:lnTo>
                    <a:pt x="33403" y="4789"/>
                  </a:lnTo>
                  <a:lnTo>
                    <a:pt x="33578" y="4815"/>
                  </a:lnTo>
                  <a:lnTo>
                    <a:pt x="33754" y="4836"/>
                  </a:lnTo>
                  <a:lnTo>
                    <a:pt x="33954" y="4852"/>
                  </a:lnTo>
                  <a:lnTo>
                    <a:pt x="39638" y="4852"/>
                  </a:lnTo>
                  <a:lnTo>
                    <a:pt x="39838" y="4836"/>
                  </a:lnTo>
                  <a:lnTo>
                    <a:pt x="40038" y="4815"/>
                  </a:lnTo>
                  <a:lnTo>
                    <a:pt x="40189" y="4789"/>
                  </a:lnTo>
                  <a:lnTo>
                    <a:pt x="40314" y="4757"/>
                  </a:lnTo>
                  <a:lnTo>
                    <a:pt x="40414" y="4720"/>
                  </a:lnTo>
                  <a:lnTo>
                    <a:pt x="40464" y="4678"/>
                  </a:lnTo>
                  <a:lnTo>
                    <a:pt x="40489" y="4630"/>
                  </a:lnTo>
                  <a:lnTo>
                    <a:pt x="40489" y="3294"/>
                  </a:lnTo>
                  <a:lnTo>
                    <a:pt x="51431" y="3294"/>
                  </a:lnTo>
                  <a:lnTo>
                    <a:pt x="51431" y="13769"/>
                  </a:lnTo>
                  <a:lnTo>
                    <a:pt x="51406" y="13885"/>
                  </a:lnTo>
                  <a:lnTo>
                    <a:pt x="51331" y="13996"/>
                  </a:lnTo>
                  <a:lnTo>
                    <a:pt x="51206" y="14102"/>
                  </a:lnTo>
                  <a:lnTo>
                    <a:pt x="51031" y="14207"/>
                  </a:lnTo>
                  <a:lnTo>
                    <a:pt x="50805" y="14308"/>
                  </a:lnTo>
                  <a:lnTo>
                    <a:pt x="50530" y="14397"/>
                  </a:lnTo>
                  <a:lnTo>
                    <a:pt x="50229" y="14487"/>
                  </a:lnTo>
                  <a:lnTo>
                    <a:pt x="49879" y="14566"/>
                  </a:lnTo>
                  <a:lnTo>
                    <a:pt x="49503" y="14635"/>
                  </a:lnTo>
                  <a:lnTo>
                    <a:pt x="49078" y="14704"/>
                  </a:lnTo>
                  <a:lnTo>
                    <a:pt x="48652" y="14756"/>
                  </a:lnTo>
                  <a:lnTo>
                    <a:pt x="48176" y="14804"/>
                  </a:lnTo>
                  <a:lnTo>
                    <a:pt x="47700" y="14841"/>
                  </a:lnTo>
                  <a:lnTo>
                    <a:pt x="47175" y="14872"/>
                  </a:lnTo>
                  <a:lnTo>
                    <a:pt x="46649" y="14888"/>
                  </a:lnTo>
                  <a:lnTo>
                    <a:pt x="46123" y="14894"/>
                  </a:lnTo>
                  <a:lnTo>
                    <a:pt x="37860" y="14894"/>
                  </a:lnTo>
                  <a:lnTo>
                    <a:pt x="37710" y="14904"/>
                  </a:lnTo>
                  <a:lnTo>
                    <a:pt x="37559" y="14915"/>
                  </a:lnTo>
                  <a:lnTo>
                    <a:pt x="37409" y="14936"/>
                  </a:lnTo>
                  <a:lnTo>
                    <a:pt x="37284" y="14957"/>
                  </a:lnTo>
                  <a:lnTo>
                    <a:pt x="37184" y="14978"/>
                  </a:lnTo>
                  <a:lnTo>
                    <a:pt x="37109" y="15010"/>
                  </a:lnTo>
                  <a:lnTo>
                    <a:pt x="37034" y="15041"/>
                  </a:lnTo>
                  <a:lnTo>
                    <a:pt x="36984" y="15073"/>
                  </a:lnTo>
                  <a:lnTo>
                    <a:pt x="36959" y="15110"/>
                  </a:lnTo>
                  <a:lnTo>
                    <a:pt x="36984" y="15142"/>
                  </a:lnTo>
                  <a:lnTo>
                    <a:pt x="37009" y="15184"/>
                  </a:lnTo>
                  <a:lnTo>
                    <a:pt x="37059" y="15221"/>
                  </a:lnTo>
                  <a:lnTo>
                    <a:pt x="37159" y="15258"/>
                  </a:lnTo>
                  <a:lnTo>
                    <a:pt x="37309" y="15295"/>
                  </a:lnTo>
                  <a:lnTo>
                    <a:pt x="37459" y="15332"/>
                  </a:lnTo>
                  <a:lnTo>
                    <a:pt x="37534" y="15342"/>
                  </a:lnTo>
                  <a:lnTo>
                    <a:pt x="52458" y="15342"/>
                  </a:lnTo>
                  <a:lnTo>
                    <a:pt x="52683" y="15337"/>
                  </a:lnTo>
                  <a:lnTo>
                    <a:pt x="52884" y="15327"/>
                  </a:lnTo>
                  <a:lnTo>
                    <a:pt x="53084" y="15300"/>
                  </a:lnTo>
                  <a:lnTo>
                    <a:pt x="53234" y="15274"/>
                  </a:lnTo>
                  <a:lnTo>
                    <a:pt x="53384" y="15237"/>
                  </a:lnTo>
                  <a:lnTo>
                    <a:pt x="53485" y="15200"/>
                  </a:lnTo>
                  <a:lnTo>
                    <a:pt x="53535" y="15152"/>
                  </a:lnTo>
                  <a:lnTo>
                    <a:pt x="53560" y="15105"/>
                  </a:lnTo>
                  <a:lnTo>
                    <a:pt x="53560" y="3073"/>
                  </a:lnTo>
                  <a:lnTo>
                    <a:pt x="53560" y="3025"/>
                  </a:lnTo>
                  <a:lnTo>
                    <a:pt x="53485" y="2983"/>
                  </a:lnTo>
                  <a:lnTo>
                    <a:pt x="53384" y="2946"/>
                  </a:lnTo>
                  <a:lnTo>
                    <a:pt x="53259" y="2914"/>
                  </a:lnTo>
                  <a:lnTo>
                    <a:pt x="53109" y="2883"/>
                  </a:lnTo>
                  <a:lnTo>
                    <a:pt x="52934" y="2867"/>
                  </a:lnTo>
                  <a:lnTo>
                    <a:pt x="52733" y="2851"/>
                  </a:lnTo>
                  <a:lnTo>
                    <a:pt x="52508" y="2846"/>
                  </a:lnTo>
                  <a:lnTo>
                    <a:pt x="40489" y="2846"/>
                  </a:lnTo>
                  <a:lnTo>
                    <a:pt x="40489" y="1336"/>
                  </a:lnTo>
                  <a:lnTo>
                    <a:pt x="40489" y="1304"/>
                  </a:lnTo>
                  <a:lnTo>
                    <a:pt x="40464" y="1278"/>
                  </a:lnTo>
                  <a:lnTo>
                    <a:pt x="40414" y="1246"/>
                  </a:lnTo>
                  <a:lnTo>
                    <a:pt x="40339" y="1220"/>
                  </a:lnTo>
                  <a:lnTo>
                    <a:pt x="37084" y="106"/>
                  </a:lnTo>
                  <a:lnTo>
                    <a:pt x="37009" y="84"/>
                  </a:lnTo>
                  <a:lnTo>
                    <a:pt x="36934" y="63"/>
                  </a:lnTo>
                  <a:lnTo>
                    <a:pt x="36833" y="42"/>
                  </a:lnTo>
                  <a:lnTo>
                    <a:pt x="36708" y="26"/>
                  </a:lnTo>
                  <a:lnTo>
                    <a:pt x="36583" y="16"/>
                  </a:lnTo>
                  <a:lnTo>
                    <a:pt x="36458" y="5"/>
                  </a:lnTo>
                  <a:lnTo>
                    <a:pt x="3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5"/>
            <p:cNvSpPr/>
            <p:nvPr/>
          </p:nvSpPr>
          <p:spPr>
            <a:xfrm>
              <a:off x="2379032" y="626025"/>
              <a:ext cx="220926" cy="222425"/>
            </a:xfrm>
            <a:custGeom>
              <a:avLst/>
              <a:gdLst/>
              <a:ahLst/>
              <a:cxnLst/>
              <a:rect l="l" t="t" r="r" b="b"/>
              <a:pathLst>
                <a:path w="34655" h="8897" extrusionOk="0">
                  <a:moveTo>
                    <a:pt x="1052" y="0"/>
                  </a:moveTo>
                  <a:lnTo>
                    <a:pt x="852" y="6"/>
                  </a:lnTo>
                  <a:lnTo>
                    <a:pt x="651" y="21"/>
                  </a:lnTo>
                  <a:lnTo>
                    <a:pt x="451" y="43"/>
                  </a:lnTo>
                  <a:lnTo>
                    <a:pt x="301" y="69"/>
                  </a:lnTo>
                  <a:lnTo>
                    <a:pt x="176" y="101"/>
                  </a:lnTo>
                  <a:lnTo>
                    <a:pt x="75" y="138"/>
                  </a:lnTo>
                  <a:lnTo>
                    <a:pt x="0" y="180"/>
                  </a:lnTo>
                  <a:lnTo>
                    <a:pt x="0" y="227"/>
                  </a:lnTo>
                  <a:lnTo>
                    <a:pt x="0" y="8659"/>
                  </a:lnTo>
                  <a:lnTo>
                    <a:pt x="0" y="8706"/>
                  </a:lnTo>
                  <a:lnTo>
                    <a:pt x="75" y="8754"/>
                  </a:lnTo>
                  <a:lnTo>
                    <a:pt x="176" y="8791"/>
                  </a:lnTo>
                  <a:lnTo>
                    <a:pt x="326" y="8828"/>
                  </a:lnTo>
                  <a:lnTo>
                    <a:pt x="476" y="8854"/>
                  </a:lnTo>
                  <a:lnTo>
                    <a:pt x="676" y="8881"/>
                  </a:lnTo>
                  <a:lnTo>
                    <a:pt x="877" y="8891"/>
                  </a:lnTo>
                  <a:lnTo>
                    <a:pt x="1102" y="8896"/>
                  </a:lnTo>
                  <a:lnTo>
                    <a:pt x="33779" y="8896"/>
                  </a:lnTo>
                  <a:lnTo>
                    <a:pt x="33929" y="8886"/>
                  </a:lnTo>
                  <a:lnTo>
                    <a:pt x="34079" y="8875"/>
                  </a:lnTo>
                  <a:lnTo>
                    <a:pt x="34204" y="8854"/>
                  </a:lnTo>
                  <a:lnTo>
                    <a:pt x="34329" y="8833"/>
                  </a:lnTo>
                  <a:lnTo>
                    <a:pt x="34455" y="8807"/>
                  </a:lnTo>
                  <a:lnTo>
                    <a:pt x="34530" y="8780"/>
                  </a:lnTo>
                  <a:lnTo>
                    <a:pt x="34605" y="8749"/>
                  </a:lnTo>
                  <a:lnTo>
                    <a:pt x="34655" y="8717"/>
                  </a:lnTo>
                  <a:lnTo>
                    <a:pt x="34655" y="8680"/>
                  </a:lnTo>
                  <a:lnTo>
                    <a:pt x="34655" y="8648"/>
                  </a:lnTo>
                  <a:lnTo>
                    <a:pt x="34630" y="8606"/>
                  </a:lnTo>
                  <a:lnTo>
                    <a:pt x="34555" y="8569"/>
                  </a:lnTo>
                  <a:lnTo>
                    <a:pt x="34455" y="8532"/>
                  </a:lnTo>
                  <a:lnTo>
                    <a:pt x="34329" y="8495"/>
                  </a:lnTo>
                  <a:lnTo>
                    <a:pt x="34154" y="8458"/>
                  </a:lnTo>
                  <a:lnTo>
                    <a:pt x="34104" y="8448"/>
                  </a:lnTo>
                  <a:lnTo>
                    <a:pt x="2930" y="8448"/>
                  </a:lnTo>
                  <a:lnTo>
                    <a:pt x="2755" y="8442"/>
                  </a:lnTo>
                  <a:lnTo>
                    <a:pt x="2604" y="8432"/>
                  </a:lnTo>
                  <a:lnTo>
                    <a:pt x="2479" y="8416"/>
                  </a:lnTo>
                  <a:lnTo>
                    <a:pt x="2354" y="8400"/>
                  </a:lnTo>
                  <a:lnTo>
                    <a:pt x="2254" y="8374"/>
                  </a:lnTo>
                  <a:lnTo>
                    <a:pt x="2179" y="8342"/>
                  </a:lnTo>
                  <a:lnTo>
                    <a:pt x="2129" y="8310"/>
                  </a:lnTo>
                  <a:lnTo>
                    <a:pt x="2129" y="8279"/>
                  </a:lnTo>
                  <a:lnTo>
                    <a:pt x="2129" y="227"/>
                  </a:lnTo>
                  <a:lnTo>
                    <a:pt x="2104" y="180"/>
                  </a:lnTo>
                  <a:lnTo>
                    <a:pt x="2029" y="138"/>
                  </a:lnTo>
                  <a:lnTo>
                    <a:pt x="1928" y="101"/>
                  </a:lnTo>
                  <a:lnTo>
                    <a:pt x="1803" y="69"/>
                  </a:lnTo>
                  <a:lnTo>
                    <a:pt x="1653" y="43"/>
                  </a:lnTo>
                  <a:lnTo>
                    <a:pt x="1478" y="21"/>
                  </a:lnTo>
                  <a:lnTo>
                    <a:pt x="1277" y="6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56"/>
          <p:cNvSpPr txBox="1">
            <a:spLocks noGrp="1"/>
          </p:cNvSpPr>
          <p:nvPr>
            <p:ph type="title"/>
          </p:nvPr>
        </p:nvSpPr>
        <p:spPr>
          <a:xfrm>
            <a:off x="707413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Barcharts (temp_merged1)</a:t>
            </a:r>
            <a:endParaRPr/>
          </a:p>
        </p:txBody>
      </p:sp>
      <p:pic>
        <p:nvPicPr>
          <p:cNvPr id="1297" name="Google Shape;12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3" y="811275"/>
            <a:ext cx="428819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962" y="811276"/>
            <a:ext cx="4499026" cy="26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6"/>
          <p:cNvSpPr txBox="1"/>
          <p:nvPr/>
        </p:nvSpPr>
        <p:spPr>
          <a:xfrm>
            <a:off x="123063" y="551000"/>
            <a:ext cx="119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2020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0" name="Google Shape;1300;p56"/>
          <p:cNvSpPr txBox="1"/>
          <p:nvPr/>
        </p:nvSpPr>
        <p:spPr>
          <a:xfrm>
            <a:off x="4521963" y="551000"/>
            <a:ext cx="119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>
                <a:latin typeface="Open Sans"/>
                <a:ea typeface="Open Sans"/>
                <a:cs typeface="Open Sans"/>
                <a:sym typeface="Open Sans"/>
              </a:rPr>
              <a:t>2021</a:t>
            </a:r>
            <a:endParaRPr sz="12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1" name="Google Shape;1301;p56"/>
          <p:cNvSpPr txBox="1"/>
          <p:nvPr/>
        </p:nvSpPr>
        <p:spPr>
          <a:xfrm>
            <a:off x="123013" y="3542688"/>
            <a:ext cx="8886300" cy="8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Overall, in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both 2020 &amp; 2021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Ferrous Metal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highest amount of waste recycled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while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Textile &amp; Leather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has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lowest amount of waste recycled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Even though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2020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has a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lower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number of waste being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generated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than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2021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it also has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lower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amount of waste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This is probably due to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 COVID 19 period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when policies caused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economies, social activities and businesses to slow down,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which are part of Singapore source of waste being generated. Hence,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fewer waste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being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generated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causing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fewer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waste to be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2" name="Google Shape;1302;p56"/>
          <p:cNvSpPr txBox="1"/>
          <p:nvPr/>
        </p:nvSpPr>
        <p:spPr>
          <a:xfrm>
            <a:off x="123013" y="4343100"/>
            <a:ext cx="8886300" cy="8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Certain waste types has a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higher number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waste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 generated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than waste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These waste types are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food, paper/cardboard and plastics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as both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domestic and non-domestic sectors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produce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high levels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these waste types but are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unable to recycle them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Singapore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lacks the proper infrastructure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to recycle these bottles hence they will turn into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general waste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in the end. Moreover, consumers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do not know the proper ways to recycle them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causing them to be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contaminated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unable to be recycled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7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Linechart (final2)</a:t>
            </a:r>
            <a:endParaRPr/>
          </a:p>
        </p:txBody>
      </p:sp>
      <p:pic>
        <p:nvPicPr>
          <p:cNvPr id="1308" name="Google Shape;13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8850"/>
            <a:ext cx="8839199" cy="27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57"/>
          <p:cNvSpPr txBox="1"/>
          <p:nvPr/>
        </p:nvSpPr>
        <p:spPr>
          <a:xfrm>
            <a:off x="169950" y="3550075"/>
            <a:ext cx="8804100" cy="12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As seen in the line chart, trend of waste amount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generated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very similar to trend of waste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Both have a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consistent increase from 2003-2013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and a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huge decrease from 2019-2020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due to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COVID 19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which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diminish the waste generated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produced by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businesses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resulting in a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lower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amount of waste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recycled and disposed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Waste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 recycled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increased in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2021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but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did not manage to do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as well as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2019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This is due to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lower construction activity and export market demands for recyclables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(NEA, 2022). Amount of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waste recycled is fewer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than amount of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 waste disposed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2003-2005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but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improved and got better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than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waste disposed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2006 onwards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which shows that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recycling efforts have became more obvious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then.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Magnitude of the difference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waste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disposed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not as steep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compared to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waste recycled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which really shows how the government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making effort to recycle as much as waste as possible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58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Statsmodel (final2)</a:t>
            </a:r>
            <a:endParaRPr/>
          </a:p>
        </p:txBody>
      </p:sp>
      <p:pic>
        <p:nvPicPr>
          <p:cNvPr id="1315" name="Google Shape;1315;p58"/>
          <p:cNvPicPr preferRelativeResize="0"/>
          <p:nvPr/>
        </p:nvPicPr>
        <p:blipFill rotWithShape="1">
          <a:blip r:embed="rId3">
            <a:alphaModFix/>
          </a:blip>
          <a:srcRect l="14675" t="26370" r="39133" b="35422"/>
          <a:stretch/>
        </p:blipFill>
        <p:spPr>
          <a:xfrm>
            <a:off x="1787913" y="1171438"/>
            <a:ext cx="5568174" cy="25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58"/>
          <p:cNvSpPr txBox="1"/>
          <p:nvPr/>
        </p:nvSpPr>
        <p:spPr>
          <a:xfrm>
            <a:off x="1457400" y="3914525"/>
            <a:ext cx="6229200" cy="3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Code to get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linear regression statistics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total waste disposed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each air pollutant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9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Statsmodel (final2)</a:t>
            </a:r>
            <a:endParaRPr/>
          </a:p>
        </p:txBody>
      </p:sp>
      <p:pic>
        <p:nvPicPr>
          <p:cNvPr id="1322" name="Google Shape;1322;p59"/>
          <p:cNvPicPr preferRelativeResize="0"/>
          <p:nvPr/>
        </p:nvPicPr>
        <p:blipFill rotWithShape="1">
          <a:blip r:embed="rId3">
            <a:alphaModFix/>
          </a:blip>
          <a:srcRect l="13903" t="32162" r="47783" b="20047"/>
          <a:stretch/>
        </p:blipFill>
        <p:spPr>
          <a:xfrm>
            <a:off x="123024" y="796700"/>
            <a:ext cx="2855526" cy="203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59"/>
          <p:cNvPicPr preferRelativeResize="0"/>
          <p:nvPr/>
        </p:nvPicPr>
        <p:blipFill rotWithShape="1">
          <a:blip r:embed="rId4">
            <a:alphaModFix/>
          </a:blip>
          <a:srcRect l="12975" t="27233" r="47330" b="24229"/>
          <a:stretch/>
        </p:blipFill>
        <p:spPr>
          <a:xfrm>
            <a:off x="3144236" y="796700"/>
            <a:ext cx="2855526" cy="203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59"/>
          <p:cNvPicPr preferRelativeResize="0"/>
          <p:nvPr/>
        </p:nvPicPr>
        <p:blipFill rotWithShape="1">
          <a:blip r:embed="rId5">
            <a:alphaModFix/>
          </a:blip>
          <a:srcRect l="13135" t="22952" r="47839" b="29348"/>
          <a:stretch/>
        </p:blipFill>
        <p:spPr>
          <a:xfrm>
            <a:off x="6165451" y="796700"/>
            <a:ext cx="2855526" cy="20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59"/>
          <p:cNvSpPr txBox="1"/>
          <p:nvPr/>
        </p:nvSpPr>
        <p:spPr>
          <a:xfrm>
            <a:off x="123025" y="521225"/>
            <a:ext cx="73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latin typeface="Open Sans"/>
                <a:ea typeface="Open Sans"/>
                <a:cs typeface="Open Sans"/>
                <a:sym typeface="Open Sans"/>
              </a:rPr>
              <a:t>Ozone</a:t>
            </a:r>
            <a:endParaRPr sz="10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6" name="Google Shape;1326;p59"/>
          <p:cNvSpPr txBox="1"/>
          <p:nvPr/>
        </p:nvSpPr>
        <p:spPr>
          <a:xfrm>
            <a:off x="3144255" y="521225"/>
            <a:ext cx="73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latin typeface="Open Sans"/>
                <a:ea typeface="Open Sans"/>
                <a:cs typeface="Open Sans"/>
                <a:sym typeface="Open Sans"/>
              </a:rPr>
              <a:t>PM 2.5</a:t>
            </a:r>
            <a:endParaRPr sz="10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7" name="Google Shape;1327;p59"/>
          <p:cNvSpPr txBox="1"/>
          <p:nvPr/>
        </p:nvSpPr>
        <p:spPr>
          <a:xfrm>
            <a:off x="6165450" y="521225"/>
            <a:ext cx="126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latin typeface="Open Sans"/>
                <a:ea typeface="Open Sans"/>
                <a:cs typeface="Open Sans"/>
                <a:sym typeface="Open Sans"/>
              </a:rPr>
              <a:t>Nitrogen Dioxide</a:t>
            </a:r>
            <a:endParaRPr sz="1000"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8" name="Google Shape;1328;p59"/>
          <p:cNvSpPr txBox="1"/>
          <p:nvPr/>
        </p:nvSpPr>
        <p:spPr>
          <a:xfrm>
            <a:off x="236850" y="2913238"/>
            <a:ext cx="8670300" cy="12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Comparing these 3 of the 5 major air pollutants, I want to investigate which one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most affected by total waste disposed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All 3 R-squared values are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not very high values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as there are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other factors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which also contribute to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emission of these air pollutants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like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transportation and energy production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However, the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 highest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R-squared value belongs to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PM 2.5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which indicates that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18.5% of variability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in the amount of PM 2.5 can be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explained by the fitted model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It might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not be the best fit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for the model but it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better than the other air pollutants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Since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p-value for the F-statistic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less than alpha = 0.05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this means that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amount of waste disposed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related to 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amount of PM 2.5 emitted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In contrast, the other 2 models show that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p-value for the F-statistic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more than alpha = 0.05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which shows that there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no relationship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between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total waste disposed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and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other 2 air pollutants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9" name="Google Shape;1329;p59"/>
          <p:cNvSpPr txBox="1"/>
          <p:nvPr/>
        </p:nvSpPr>
        <p:spPr>
          <a:xfrm>
            <a:off x="236850" y="4253225"/>
            <a:ext cx="8670300" cy="6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Looking at PM 2.5 model,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coefficient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total waste disposed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negative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which shows that the two variables have a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negative relationship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p-value of the t-statistic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shows that there is a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6.6% chance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that the total waste disposed has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no effect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on the amount of PM 2.5 emitted. So, it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very unlikely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that the results are being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produced by chance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further proven by the fact that it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more than the alpha value of 5%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0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 (final2)</a:t>
            </a:r>
            <a:endParaRPr/>
          </a:p>
        </p:txBody>
      </p:sp>
      <p:pic>
        <p:nvPicPr>
          <p:cNvPr id="1335" name="Google Shape;13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75" y="902175"/>
            <a:ext cx="4259725" cy="36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60"/>
          <p:cNvSpPr txBox="1"/>
          <p:nvPr/>
        </p:nvSpPr>
        <p:spPr>
          <a:xfrm>
            <a:off x="4581125" y="1294200"/>
            <a:ext cx="4259700" cy="218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As the </a:t>
            </a: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total amount of waste disposed increases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, the </a:t>
            </a: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amount of PM 2.5 decreases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. A </a:t>
            </a: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correlation coefficient value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of -0.43 suggests a </a:t>
            </a: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moderate negative relationship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between these 2 variables. This is ideal which means that the </a:t>
            </a: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amount of PM 2.5 dropped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in Singapore when the</a:t>
            </a: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 total waste disposed increases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, suggesting that the </a:t>
            </a: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pollution rate of PM 2.5 is improving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. However, it is </a:t>
            </a: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not a very strong improvement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which means </a:t>
            </a:r>
            <a:r>
              <a:rPr lang="en" sz="1300" b="1">
                <a:latin typeface="Open Sans"/>
                <a:ea typeface="Open Sans"/>
                <a:cs typeface="Open Sans"/>
                <a:sym typeface="Open Sans"/>
              </a:rPr>
              <a:t>pollution rate can be better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37" name="Google Shape;1337;p60"/>
          <p:cNvGrpSpPr/>
          <p:nvPr/>
        </p:nvGrpSpPr>
        <p:grpSpPr>
          <a:xfrm>
            <a:off x="4581114" y="931826"/>
            <a:ext cx="381956" cy="362369"/>
            <a:chOff x="7043272" y="1000350"/>
            <a:chExt cx="463877" cy="383175"/>
          </a:xfrm>
        </p:grpSpPr>
        <p:sp>
          <p:nvSpPr>
            <p:cNvPr id="1338" name="Google Shape;1338;p60"/>
            <p:cNvSpPr/>
            <p:nvPr/>
          </p:nvSpPr>
          <p:spPr>
            <a:xfrm>
              <a:off x="7335865" y="1098925"/>
              <a:ext cx="164902" cy="235250"/>
            </a:xfrm>
            <a:custGeom>
              <a:avLst/>
              <a:gdLst/>
              <a:ahLst/>
              <a:cxnLst/>
              <a:rect l="l" t="t" r="r" b="b"/>
              <a:pathLst>
                <a:path w="25867" h="9410" extrusionOk="0">
                  <a:moveTo>
                    <a:pt x="21810" y="1"/>
                  </a:moveTo>
                  <a:lnTo>
                    <a:pt x="21434" y="11"/>
                  </a:lnTo>
                  <a:lnTo>
                    <a:pt x="21059" y="27"/>
                  </a:lnTo>
                  <a:lnTo>
                    <a:pt x="20708" y="54"/>
                  </a:lnTo>
                  <a:lnTo>
                    <a:pt x="20358" y="85"/>
                  </a:lnTo>
                  <a:lnTo>
                    <a:pt x="20057" y="128"/>
                  </a:lnTo>
                  <a:lnTo>
                    <a:pt x="19757" y="175"/>
                  </a:lnTo>
                  <a:lnTo>
                    <a:pt x="19481" y="223"/>
                  </a:lnTo>
                  <a:lnTo>
                    <a:pt x="19231" y="281"/>
                  </a:lnTo>
                  <a:lnTo>
                    <a:pt x="19005" y="344"/>
                  </a:lnTo>
                  <a:lnTo>
                    <a:pt x="18805" y="407"/>
                  </a:lnTo>
                  <a:lnTo>
                    <a:pt x="18655" y="476"/>
                  </a:lnTo>
                  <a:lnTo>
                    <a:pt x="18505" y="550"/>
                  </a:lnTo>
                  <a:lnTo>
                    <a:pt x="18430" y="629"/>
                  </a:lnTo>
                  <a:lnTo>
                    <a:pt x="18354" y="708"/>
                  </a:lnTo>
                  <a:lnTo>
                    <a:pt x="18354" y="793"/>
                  </a:lnTo>
                  <a:lnTo>
                    <a:pt x="18354" y="5117"/>
                  </a:lnTo>
                  <a:lnTo>
                    <a:pt x="18329" y="5048"/>
                  </a:lnTo>
                  <a:lnTo>
                    <a:pt x="18304" y="4980"/>
                  </a:lnTo>
                  <a:lnTo>
                    <a:pt x="18229" y="4916"/>
                  </a:lnTo>
                  <a:lnTo>
                    <a:pt x="18154" y="4853"/>
                  </a:lnTo>
                  <a:lnTo>
                    <a:pt x="18054" y="4795"/>
                  </a:lnTo>
                  <a:lnTo>
                    <a:pt x="17929" y="4737"/>
                  </a:lnTo>
                  <a:lnTo>
                    <a:pt x="17804" y="4679"/>
                  </a:lnTo>
                  <a:lnTo>
                    <a:pt x="17628" y="4626"/>
                  </a:lnTo>
                  <a:lnTo>
                    <a:pt x="17478" y="4578"/>
                  </a:lnTo>
                  <a:lnTo>
                    <a:pt x="17278" y="4531"/>
                  </a:lnTo>
                  <a:lnTo>
                    <a:pt x="17077" y="4489"/>
                  </a:lnTo>
                  <a:lnTo>
                    <a:pt x="16877" y="4452"/>
                  </a:lnTo>
                  <a:lnTo>
                    <a:pt x="16627" y="4415"/>
                  </a:lnTo>
                  <a:lnTo>
                    <a:pt x="16401" y="4383"/>
                  </a:lnTo>
                  <a:lnTo>
                    <a:pt x="16151" y="4351"/>
                  </a:lnTo>
                  <a:lnTo>
                    <a:pt x="15901" y="4325"/>
                  </a:lnTo>
                  <a:lnTo>
                    <a:pt x="15625" y="4304"/>
                  </a:lnTo>
                  <a:lnTo>
                    <a:pt x="15375" y="4283"/>
                  </a:lnTo>
                  <a:lnTo>
                    <a:pt x="15099" y="4272"/>
                  </a:lnTo>
                  <a:lnTo>
                    <a:pt x="14799" y="4262"/>
                  </a:lnTo>
                  <a:lnTo>
                    <a:pt x="14523" y="4251"/>
                  </a:lnTo>
                  <a:lnTo>
                    <a:pt x="13947" y="4251"/>
                  </a:lnTo>
                  <a:lnTo>
                    <a:pt x="13672" y="4256"/>
                  </a:lnTo>
                  <a:lnTo>
                    <a:pt x="13372" y="4267"/>
                  </a:lnTo>
                  <a:lnTo>
                    <a:pt x="13096" y="4283"/>
                  </a:lnTo>
                  <a:lnTo>
                    <a:pt x="12796" y="4304"/>
                  </a:lnTo>
                  <a:lnTo>
                    <a:pt x="12520" y="4330"/>
                  </a:lnTo>
                  <a:lnTo>
                    <a:pt x="12245" y="4357"/>
                  </a:lnTo>
                  <a:lnTo>
                    <a:pt x="11994" y="4393"/>
                  </a:lnTo>
                  <a:lnTo>
                    <a:pt x="11719" y="4430"/>
                  </a:lnTo>
                  <a:lnTo>
                    <a:pt x="11469" y="4478"/>
                  </a:lnTo>
                  <a:lnTo>
                    <a:pt x="2279" y="6236"/>
                  </a:lnTo>
                  <a:lnTo>
                    <a:pt x="2029" y="6289"/>
                  </a:lnTo>
                  <a:lnTo>
                    <a:pt x="1778" y="6347"/>
                  </a:lnTo>
                  <a:lnTo>
                    <a:pt x="1528" y="6405"/>
                  </a:lnTo>
                  <a:lnTo>
                    <a:pt x="1328" y="6468"/>
                  </a:lnTo>
                  <a:lnTo>
                    <a:pt x="1127" y="6532"/>
                  </a:lnTo>
                  <a:lnTo>
                    <a:pt x="927" y="6595"/>
                  </a:lnTo>
                  <a:lnTo>
                    <a:pt x="752" y="6664"/>
                  </a:lnTo>
                  <a:lnTo>
                    <a:pt x="601" y="6732"/>
                  </a:lnTo>
                  <a:lnTo>
                    <a:pt x="476" y="6801"/>
                  </a:lnTo>
                  <a:lnTo>
                    <a:pt x="351" y="6870"/>
                  </a:lnTo>
                  <a:lnTo>
                    <a:pt x="251" y="6944"/>
                  </a:lnTo>
                  <a:lnTo>
                    <a:pt x="151" y="7017"/>
                  </a:lnTo>
                  <a:lnTo>
                    <a:pt x="101" y="7097"/>
                  </a:lnTo>
                  <a:lnTo>
                    <a:pt x="51" y="7171"/>
                  </a:lnTo>
                  <a:lnTo>
                    <a:pt x="26" y="7244"/>
                  </a:lnTo>
                  <a:lnTo>
                    <a:pt x="1" y="7324"/>
                  </a:lnTo>
                  <a:lnTo>
                    <a:pt x="1" y="9409"/>
                  </a:lnTo>
                  <a:lnTo>
                    <a:pt x="15650" y="9409"/>
                  </a:lnTo>
                  <a:lnTo>
                    <a:pt x="15650" y="8485"/>
                  </a:lnTo>
                  <a:lnTo>
                    <a:pt x="24214" y="6658"/>
                  </a:lnTo>
                  <a:lnTo>
                    <a:pt x="24589" y="6553"/>
                  </a:lnTo>
                  <a:lnTo>
                    <a:pt x="24915" y="6447"/>
                  </a:lnTo>
                  <a:lnTo>
                    <a:pt x="25215" y="6331"/>
                  </a:lnTo>
                  <a:lnTo>
                    <a:pt x="25441" y="6215"/>
                  </a:lnTo>
                  <a:lnTo>
                    <a:pt x="25641" y="6088"/>
                  </a:lnTo>
                  <a:lnTo>
                    <a:pt x="25766" y="5962"/>
                  </a:lnTo>
                  <a:lnTo>
                    <a:pt x="25841" y="5835"/>
                  </a:lnTo>
                  <a:lnTo>
                    <a:pt x="25866" y="5703"/>
                  </a:lnTo>
                  <a:lnTo>
                    <a:pt x="25866" y="809"/>
                  </a:lnTo>
                  <a:lnTo>
                    <a:pt x="25866" y="729"/>
                  </a:lnTo>
                  <a:lnTo>
                    <a:pt x="25791" y="650"/>
                  </a:lnTo>
                  <a:lnTo>
                    <a:pt x="25716" y="576"/>
                  </a:lnTo>
                  <a:lnTo>
                    <a:pt x="25591" y="502"/>
                  </a:lnTo>
                  <a:lnTo>
                    <a:pt x="25441" y="434"/>
                  </a:lnTo>
                  <a:lnTo>
                    <a:pt x="25265" y="365"/>
                  </a:lnTo>
                  <a:lnTo>
                    <a:pt x="25040" y="302"/>
                  </a:lnTo>
                  <a:lnTo>
                    <a:pt x="24815" y="244"/>
                  </a:lnTo>
                  <a:lnTo>
                    <a:pt x="24564" y="191"/>
                  </a:lnTo>
                  <a:lnTo>
                    <a:pt x="24264" y="143"/>
                  </a:lnTo>
                  <a:lnTo>
                    <a:pt x="23963" y="107"/>
                  </a:lnTo>
                  <a:lnTo>
                    <a:pt x="23638" y="70"/>
                  </a:lnTo>
                  <a:lnTo>
                    <a:pt x="23312" y="38"/>
                  </a:lnTo>
                  <a:lnTo>
                    <a:pt x="22962" y="17"/>
                  </a:lnTo>
                  <a:lnTo>
                    <a:pt x="22586" y="6"/>
                  </a:lnTo>
                  <a:lnTo>
                    <a:pt x="222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7395089" y="1098800"/>
              <a:ext cx="90831" cy="183750"/>
            </a:xfrm>
            <a:custGeom>
              <a:avLst/>
              <a:gdLst/>
              <a:ahLst/>
              <a:cxnLst/>
              <a:rect l="l" t="t" r="r" b="b"/>
              <a:pathLst>
                <a:path w="14248" h="7350" extrusionOk="0">
                  <a:moveTo>
                    <a:pt x="12820" y="1"/>
                  </a:moveTo>
                  <a:lnTo>
                    <a:pt x="12445" y="6"/>
                  </a:lnTo>
                  <a:lnTo>
                    <a:pt x="12069" y="16"/>
                  </a:lnTo>
                  <a:lnTo>
                    <a:pt x="11719" y="38"/>
                  </a:lnTo>
                  <a:lnTo>
                    <a:pt x="11368" y="64"/>
                  </a:lnTo>
                  <a:lnTo>
                    <a:pt x="11017" y="96"/>
                  </a:lnTo>
                  <a:lnTo>
                    <a:pt x="10717" y="138"/>
                  </a:lnTo>
                  <a:lnTo>
                    <a:pt x="10417" y="180"/>
                  </a:lnTo>
                  <a:lnTo>
                    <a:pt x="10166" y="233"/>
                  </a:lnTo>
                  <a:lnTo>
                    <a:pt x="9916" y="291"/>
                  </a:lnTo>
                  <a:lnTo>
                    <a:pt x="9690" y="349"/>
                  </a:lnTo>
                  <a:lnTo>
                    <a:pt x="9515" y="418"/>
                  </a:lnTo>
                  <a:lnTo>
                    <a:pt x="9340" y="486"/>
                  </a:lnTo>
                  <a:lnTo>
                    <a:pt x="9215" y="560"/>
                  </a:lnTo>
                  <a:lnTo>
                    <a:pt x="9140" y="634"/>
                  </a:lnTo>
                  <a:lnTo>
                    <a:pt x="9064" y="713"/>
                  </a:lnTo>
                  <a:lnTo>
                    <a:pt x="9064" y="798"/>
                  </a:lnTo>
                  <a:lnTo>
                    <a:pt x="9064" y="5106"/>
                  </a:lnTo>
                  <a:lnTo>
                    <a:pt x="9039" y="5201"/>
                  </a:lnTo>
                  <a:lnTo>
                    <a:pt x="8964" y="5291"/>
                  </a:lnTo>
                  <a:lnTo>
                    <a:pt x="8839" y="5380"/>
                  </a:lnTo>
                  <a:lnTo>
                    <a:pt x="8689" y="5465"/>
                  </a:lnTo>
                  <a:lnTo>
                    <a:pt x="8489" y="5544"/>
                  </a:lnTo>
                  <a:lnTo>
                    <a:pt x="8263" y="5618"/>
                  </a:lnTo>
                  <a:lnTo>
                    <a:pt x="7988" y="5687"/>
                  </a:lnTo>
                  <a:lnTo>
                    <a:pt x="7712" y="5750"/>
                  </a:lnTo>
                  <a:lnTo>
                    <a:pt x="0" y="7223"/>
                  </a:lnTo>
                  <a:lnTo>
                    <a:pt x="125" y="7249"/>
                  </a:lnTo>
                  <a:lnTo>
                    <a:pt x="276" y="7271"/>
                  </a:lnTo>
                  <a:lnTo>
                    <a:pt x="426" y="7292"/>
                  </a:lnTo>
                  <a:lnTo>
                    <a:pt x="601" y="7313"/>
                  </a:lnTo>
                  <a:lnTo>
                    <a:pt x="751" y="7329"/>
                  </a:lnTo>
                  <a:lnTo>
                    <a:pt x="927" y="7339"/>
                  </a:lnTo>
                  <a:lnTo>
                    <a:pt x="1102" y="7344"/>
                  </a:lnTo>
                  <a:lnTo>
                    <a:pt x="1277" y="7350"/>
                  </a:lnTo>
                  <a:lnTo>
                    <a:pt x="1477" y="7350"/>
                  </a:lnTo>
                  <a:lnTo>
                    <a:pt x="1653" y="7344"/>
                  </a:lnTo>
                  <a:lnTo>
                    <a:pt x="1828" y="7339"/>
                  </a:lnTo>
                  <a:lnTo>
                    <a:pt x="2003" y="7329"/>
                  </a:lnTo>
                  <a:lnTo>
                    <a:pt x="2179" y="7318"/>
                  </a:lnTo>
                  <a:lnTo>
                    <a:pt x="2329" y="7297"/>
                  </a:lnTo>
                  <a:lnTo>
                    <a:pt x="2504" y="7281"/>
                  </a:lnTo>
                  <a:lnTo>
                    <a:pt x="2654" y="7255"/>
                  </a:lnTo>
                  <a:lnTo>
                    <a:pt x="2830" y="7223"/>
                  </a:lnTo>
                  <a:lnTo>
                    <a:pt x="10542" y="5750"/>
                  </a:lnTo>
                  <a:lnTo>
                    <a:pt x="10842" y="5687"/>
                  </a:lnTo>
                  <a:lnTo>
                    <a:pt x="11093" y="5618"/>
                  </a:lnTo>
                  <a:lnTo>
                    <a:pt x="11343" y="5544"/>
                  </a:lnTo>
                  <a:lnTo>
                    <a:pt x="11518" y="5465"/>
                  </a:lnTo>
                  <a:lnTo>
                    <a:pt x="11694" y="5380"/>
                  </a:lnTo>
                  <a:lnTo>
                    <a:pt x="11794" y="5291"/>
                  </a:lnTo>
                  <a:lnTo>
                    <a:pt x="11869" y="5201"/>
                  </a:lnTo>
                  <a:lnTo>
                    <a:pt x="11894" y="5106"/>
                  </a:lnTo>
                  <a:lnTo>
                    <a:pt x="11894" y="798"/>
                  </a:lnTo>
                  <a:lnTo>
                    <a:pt x="11919" y="713"/>
                  </a:lnTo>
                  <a:lnTo>
                    <a:pt x="11969" y="634"/>
                  </a:lnTo>
                  <a:lnTo>
                    <a:pt x="12069" y="560"/>
                  </a:lnTo>
                  <a:lnTo>
                    <a:pt x="12194" y="486"/>
                  </a:lnTo>
                  <a:lnTo>
                    <a:pt x="12345" y="418"/>
                  </a:lnTo>
                  <a:lnTo>
                    <a:pt x="12545" y="349"/>
                  </a:lnTo>
                  <a:lnTo>
                    <a:pt x="12745" y="291"/>
                  </a:lnTo>
                  <a:lnTo>
                    <a:pt x="12996" y="233"/>
                  </a:lnTo>
                  <a:lnTo>
                    <a:pt x="13271" y="180"/>
                  </a:lnTo>
                  <a:lnTo>
                    <a:pt x="13572" y="133"/>
                  </a:lnTo>
                  <a:lnTo>
                    <a:pt x="13897" y="90"/>
                  </a:lnTo>
                  <a:lnTo>
                    <a:pt x="14248" y="59"/>
                  </a:lnTo>
                  <a:lnTo>
                    <a:pt x="13922" y="32"/>
                  </a:lnTo>
                  <a:lnTo>
                    <a:pt x="13572" y="16"/>
                  </a:lnTo>
                  <a:lnTo>
                    <a:pt x="13196" y="6"/>
                  </a:lnTo>
                  <a:lnTo>
                    <a:pt x="12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7310486" y="1333350"/>
              <a:ext cx="152286" cy="44250"/>
            </a:xfrm>
            <a:custGeom>
              <a:avLst/>
              <a:gdLst/>
              <a:ahLst/>
              <a:cxnLst/>
              <a:rect l="l" t="t" r="r" b="b"/>
              <a:pathLst>
                <a:path w="23888" h="1770" extrusionOk="0">
                  <a:moveTo>
                    <a:pt x="0" y="0"/>
                  </a:moveTo>
                  <a:lnTo>
                    <a:pt x="0" y="1769"/>
                  </a:lnTo>
                  <a:lnTo>
                    <a:pt x="23888" y="1769"/>
                  </a:lnTo>
                  <a:lnTo>
                    <a:pt x="238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7310486" y="1333350"/>
              <a:ext cx="45339" cy="44250"/>
            </a:xfrm>
            <a:custGeom>
              <a:avLst/>
              <a:gdLst/>
              <a:ahLst/>
              <a:cxnLst/>
              <a:rect l="l" t="t" r="r" b="b"/>
              <a:pathLst>
                <a:path w="7112" h="1770" extrusionOk="0">
                  <a:moveTo>
                    <a:pt x="0" y="0"/>
                  </a:moveTo>
                  <a:lnTo>
                    <a:pt x="0" y="1769"/>
                  </a:lnTo>
                  <a:lnTo>
                    <a:pt x="7111" y="1769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7335865" y="1205175"/>
              <a:ext cx="104244" cy="129000"/>
            </a:xfrm>
            <a:custGeom>
              <a:avLst/>
              <a:gdLst/>
              <a:ahLst/>
              <a:cxnLst/>
              <a:rect l="l" t="t" r="r" b="b"/>
              <a:pathLst>
                <a:path w="16352" h="5160" extrusionOk="0">
                  <a:moveTo>
                    <a:pt x="13847" y="1"/>
                  </a:moveTo>
                  <a:lnTo>
                    <a:pt x="13472" y="12"/>
                  </a:lnTo>
                  <a:lnTo>
                    <a:pt x="13121" y="33"/>
                  </a:lnTo>
                  <a:lnTo>
                    <a:pt x="12771" y="54"/>
                  </a:lnTo>
                  <a:lnTo>
                    <a:pt x="12445" y="85"/>
                  </a:lnTo>
                  <a:lnTo>
                    <a:pt x="12095" y="128"/>
                  </a:lnTo>
                  <a:lnTo>
                    <a:pt x="11769" y="170"/>
                  </a:lnTo>
                  <a:lnTo>
                    <a:pt x="11469" y="228"/>
                  </a:lnTo>
                  <a:lnTo>
                    <a:pt x="2279" y="1986"/>
                  </a:lnTo>
                  <a:lnTo>
                    <a:pt x="2029" y="2039"/>
                  </a:lnTo>
                  <a:lnTo>
                    <a:pt x="1778" y="2097"/>
                  </a:lnTo>
                  <a:lnTo>
                    <a:pt x="1528" y="2155"/>
                  </a:lnTo>
                  <a:lnTo>
                    <a:pt x="1328" y="2218"/>
                  </a:lnTo>
                  <a:lnTo>
                    <a:pt x="1127" y="2282"/>
                  </a:lnTo>
                  <a:lnTo>
                    <a:pt x="927" y="2345"/>
                  </a:lnTo>
                  <a:lnTo>
                    <a:pt x="752" y="2414"/>
                  </a:lnTo>
                  <a:lnTo>
                    <a:pt x="601" y="2482"/>
                  </a:lnTo>
                  <a:lnTo>
                    <a:pt x="476" y="2551"/>
                  </a:lnTo>
                  <a:lnTo>
                    <a:pt x="351" y="2620"/>
                  </a:lnTo>
                  <a:lnTo>
                    <a:pt x="251" y="2694"/>
                  </a:lnTo>
                  <a:lnTo>
                    <a:pt x="151" y="2767"/>
                  </a:lnTo>
                  <a:lnTo>
                    <a:pt x="101" y="2847"/>
                  </a:lnTo>
                  <a:lnTo>
                    <a:pt x="51" y="2921"/>
                  </a:lnTo>
                  <a:lnTo>
                    <a:pt x="26" y="2994"/>
                  </a:lnTo>
                  <a:lnTo>
                    <a:pt x="1" y="3074"/>
                  </a:lnTo>
                  <a:lnTo>
                    <a:pt x="1" y="4557"/>
                  </a:lnTo>
                  <a:lnTo>
                    <a:pt x="1" y="5159"/>
                  </a:lnTo>
                  <a:lnTo>
                    <a:pt x="15650" y="5159"/>
                  </a:lnTo>
                  <a:lnTo>
                    <a:pt x="15650" y="4557"/>
                  </a:lnTo>
                  <a:lnTo>
                    <a:pt x="5259" y="4557"/>
                  </a:lnTo>
                  <a:lnTo>
                    <a:pt x="5058" y="4552"/>
                  </a:lnTo>
                  <a:lnTo>
                    <a:pt x="4883" y="4541"/>
                  </a:lnTo>
                  <a:lnTo>
                    <a:pt x="4708" y="4520"/>
                  </a:lnTo>
                  <a:lnTo>
                    <a:pt x="4558" y="4499"/>
                  </a:lnTo>
                  <a:lnTo>
                    <a:pt x="4432" y="4467"/>
                  </a:lnTo>
                  <a:lnTo>
                    <a:pt x="4357" y="4430"/>
                  </a:lnTo>
                  <a:lnTo>
                    <a:pt x="4282" y="4388"/>
                  </a:lnTo>
                  <a:lnTo>
                    <a:pt x="4282" y="4346"/>
                  </a:lnTo>
                  <a:lnTo>
                    <a:pt x="4282" y="3074"/>
                  </a:lnTo>
                  <a:lnTo>
                    <a:pt x="4282" y="2994"/>
                  </a:lnTo>
                  <a:lnTo>
                    <a:pt x="4307" y="2921"/>
                  </a:lnTo>
                  <a:lnTo>
                    <a:pt x="4357" y="2847"/>
                  </a:lnTo>
                  <a:lnTo>
                    <a:pt x="4432" y="2767"/>
                  </a:lnTo>
                  <a:lnTo>
                    <a:pt x="4508" y="2694"/>
                  </a:lnTo>
                  <a:lnTo>
                    <a:pt x="4608" y="2620"/>
                  </a:lnTo>
                  <a:lnTo>
                    <a:pt x="4733" y="2551"/>
                  </a:lnTo>
                  <a:lnTo>
                    <a:pt x="4858" y="2482"/>
                  </a:lnTo>
                  <a:lnTo>
                    <a:pt x="5033" y="2414"/>
                  </a:lnTo>
                  <a:lnTo>
                    <a:pt x="5184" y="2345"/>
                  </a:lnTo>
                  <a:lnTo>
                    <a:pt x="5384" y="2282"/>
                  </a:lnTo>
                  <a:lnTo>
                    <a:pt x="5584" y="2218"/>
                  </a:lnTo>
                  <a:lnTo>
                    <a:pt x="5810" y="2155"/>
                  </a:lnTo>
                  <a:lnTo>
                    <a:pt x="6035" y="2097"/>
                  </a:lnTo>
                  <a:lnTo>
                    <a:pt x="6285" y="2039"/>
                  </a:lnTo>
                  <a:lnTo>
                    <a:pt x="6561" y="1986"/>
                  </a:lnTo>
                  <a:lnTo>
                    <a:pt x="15725" y="228"/>
                  </a:lnTo>
                  <a:lnTo>
                    <a:pt x="16026" y="175"/>
                  </a:lnTo>
                  <a:lnTo>
                    <a:pt x="16351" y="128"/>
                  </a:lnTo>
                  <a:lnTo>
                    <a:pt x="16101" y="96"/>
                  </a:lnTo>
                  <a:lnTo>
                    <a:pt x="15850" y="75"/>
                  </a:lnTo>
                  <a:lnTo>
                    <a:pt x="15575" y="48"/>
                  </a:lnTo>
                  <a:lnTo>
                    <a:pt x="15325" y="33"/>
                  </a:lnTo>
                  <a:lnTo>
                    <a:pt x="15049" y="17"/>
                  </a:lnTo>
                  <a:lnTo>
                    <a:pt x="14774" y="6"/>
                  </a:lnTo>
                  <a:lnTo>
                    <a:pt x="14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7050456" y="1098925"/>
              <a:ext cx="164896" cy="235250"/>
            </a:xfrm>
            <a:custGeom>
              <a:avLst/>
              <a:gdLst/>
              <a:ahLst/>
              <a:cxnLst/>
              <a:rect l="l" t="t" r="r" b="b"/>
              <a:pathLst>
                <a:path w="25866" h="9410" extrusionOk="0">
                  <a:moveTo>
                    <a:pt x="3681" y="1"/>
                  </a:moveTo>
                  <a:lnTo>
                    <a:pt x="3305" y="6"/>
                  </a:lnTo>
                  <a:lnTo>
                    <a:pt x="2930" y="17"/>
                  </a:lnTo>
                  <a:lnTo>
                    <a:pt x="2579" y="38"/>
                  </a:lnTo>
                  <a:lnTo>
                    <a:pt x="2229" y="70"/>
                  </a:lnTo>
                  <a:lnTo>
                    <a:pt x="1928" y="107"/>
                  </a:lnTo>
                  <a:lnTo>
                    <a:pt x="1603" y="143"/>
                  </a:lnTo>
                  <a:lnTo>
                    <a:pt x="1327" y="191"/>
                  </a:lnTo>
                  <a:lnTo>
                    <a:pt x="1077" y="244"/>
                  </a:lnTo>
                  <a:lnTo>
                    <a:pt x="826" y="302"/>
                  </a:lnTo>
                  <a:lnTo>
                    <a:pt x="626" y="365"/>
                  </a:lnTo>
                  <a:lnTo>
                    <a:pt x="451" y="434"/>
                  </a:lnTo>
                  <a:lnTo>
                    <a:pt x="300" y="502"/>
                  </a:lnTo>
                  <a:lnTo>
                    <a:pt x="175" y="576"/>
                  </a:lnTo>
                  <a:lnTo>
                    <a:pt x="75" y="650"/>
                  </a:lnTo>
                  <a:lnTo>
                    <a:pt x="25" y="729"/>
                  </a:lnTo>
                  <a:lnTo>
                    <a:pt x="0" y="809"/>
                  </a:lnTo>
                  <a:lnTo>
                    <a:pt x="0" y="5703"/>
                  </a:lnTo>
                  <a:lnTo>
                    <a:pt x="50" y="5835"/>
                  </a:lnTo>
                  <a:lnTo>
                    <a:pt x="125" y="5962"/>
                  </a:lnTo>
                  <a:lnTo>
                    <a:pt x="250" y="6088"/>
                  </a:lnTo>
                  <a:lnTo>
                    <a:pt x="451" y="6215"/>
                  </a:lnTo>
                  <a:lnTo>
                    <a:pt x="676" y="6331"/>
                  </a:lnTo>
                  <a:lnTo>
                    <a:pt x="952" y="6447"/>
                  </a:lnTo>
                  <a:lnTo>
                    <a:pt x="1302" y="6553"/>
                  </a:lnTo>
                  <a:lnTo>
                    <a:pt x="1678" y="6658"/>
                  </a:lnTo>
                  <a:lnTo>
                    <a:pt x="10241" y="8485"/>
                  </a:lnTo>
                  <a:lnTo>
                    <a:pt x="10241" y="9409"/>
                  </a:lnTo>
                  <a:lnTo>
                    <a:pt x="25866" y="9409"/>
                  </a:lnTo>
                  <a:lnTo>
                    <a:pt x="25866" y="7324"/>
                  </a:lnTo>
                  <a:lnTo>
                    <a:pt x="25866" y="7244"/>
                  </a:lnTo>
                  <a:lnTo>
                    <a:pt x="25841" y="7171"/>
                  </a:lnTo>
                  <a:lnTo>
                    <a:pt x="25791" y="7097"/>
                  </a:lnTo>
                  <a:lnTo>
                    <a:pt x="25716" y="7017"/>
                  </a:lnTo>
                  <a:lnTo>
                    <a:pt x="25640" y="6944"/>
                  </a:lnTo>
                  <a:lnTo>
                    <a:pt x="25540" y="6870"/>
                  </a:lnTo>
                  <a:lnTo>
                    <a:pt x="25415" y="6801"/>
                  </a:lnTo>
                  <a:lnTo>
                    <a:pt x="25290" y="6732"/>
                  </a:lnTo>
                  <a:lnTo>
                    <a:pt x="25115" y="6664"/>
                  </a:lnTo>
                  <a:lnTo>
                    <a:pt x="24964" y="6595"/>
                  </a:lnTo>
                  <a:lnTo>
                    <a:pt x="24764" y="6532"/>
                  </a:lnTo>
                  <a:lnTo>
                    <a:pt x="24564" y="6468"/>
                  </a:lnTo>
                  <a:lnTo>
                    <a:pt x="24338" y="6405"/>
                  </a:lnTo>
                  <a:lnTo>
                    <a:pt x="24113" y="6347"/>
                  </a:lnTo>
                  <a:lnTo>
                    <a:pt x="23863" y="6289"/>
                  </a:lnTo>
                  <a:lnTo>
                    <a:pt x="23587" y="6236"/>
                  </a:lnTo>
                  <a:lnTo>
                    <a:pt x="14398" y="4478"/>
                  </a:lnTo>
                  <a:lnTo>
                    <a:pt x="14147" y="4430"/>
                  </a:lnTo>
                  <a:lnTo>
                    <a:pt x="13897" y="4393"/>
                  </a:lnTo>
                  <a:lnTo>
                    <a:pt x="13621" y="4357"/>
                  </a:lnTo>
                  <a:lnTo>
                    <a:pt x="13346" y="4330"/>
                  </a:lnTo>
                  <a:lnTo>
                    <a:pt x="13071" y="4304"/>
                  </a:lnTo>
                  <a:lnTo>
                    <a:pt x="12795" y="4283"/>
                  </a:lnTo>
                  <a:lnTo>
                    <a:pt x="12520" y="4267"/>
                  </a:lnTo>
                  <a:lnTo>
                    <a:pt x="12219" y="4256"/>
                  </a:lnTo>
                  <a:lnTo>
                    <a:pt x="11944" y="4251"/>
                  </a:lnTo>
                  <a:lnTo>
                    <a:pt x="11368" y="4251"/>
                  </a:lnTo>
                  <a:lnTo>
                    <a:pt x="11067" y="4262"/>
                  </a:lnTo>
                  <a:lnTo>
                    <a:pt x="10792" y="4272"/>
                  </a:lnTo>
                  <a:lnTo>
                    <a:pt x="10517" y="4283"/>
                  </a:lnTo>
                  <a:lnTo>
                    <a:pt x="10241" y="4304"/>
                  </a:lnTo>
                  <a:lnTo>
                    <a:pt x="9991" y="4325"/>
                  </a:lnTo>
                  <a:lnTo>
                    <a:pt x="9740" y="4351"/>
                  </a:lnTo>
                  <a:lnTo>
                    <a:pt x="9490" y="4383"/>
                  </a:lnTo>
                  <a:lnTo>
                    <a:pt x="9240" y="4415"/>
                  </a:lnTo>
                  <a:lnTo>
                    <a:pt x="9014" y="4452"/>
                  </a:lnTo>
                  <a:lnTo>
                    <a:pt x="8814" y="4489"/>
                  </a:lnTo>
                  <a:lnTo>
                    <a:pt x="8614" y="4531"/>
                  </a:lnTo>
                  <a:lnTo>
                    <a:pt x="8413" y="4578"/>
                  </a:lnTo>
                  <a:lnTo>
                    <a:pt x="8238" y="4626"/>
                  </a:lnTo>
                  <a:lnTo>
                    <a:pt x="8088" y="4679"/>
                  </a:lnTo>
                  <a:lnTo>
                    <a:pt x="7963" y="4737"/>
                  </a:lnTo>
                  <a:lnTo>
                    <a:pt x="7837" y="4795"/>
                  </a:lnTo>
                  <a:lnTo>
                    <a:pt x="7737" y="4853"/>
                  </a:lnTo>
                  <a:lnTo>
                    <a:pt x="7662" y="4916"/>
                  </a:lnTo>
                  <a:lnTo>
                    <a:pt x="7587" y="4980"/>
                  </a:lnTo>
                  <a:lnTo>
                    <a:pt x="7562" y="5048"/>
                  </a:lnTo>
                  <a:lnTo>
                    <a:pt x="7537" y="5117"/>
                  </a:lnTo>
                  <a:lnTo>
                    <a:pt x="7537" y="793"/>
                  </a:lnTo>
                  <a:lnTo>
                    <a:pt x="7512" y="708"/>
                  </a:lnTo>
                  <a:lnTo>
                    <a:pt x="7462" y="629"/>
                  </a:lnTo>
                  <a:lnTo>
                    <a:pt x="7362" y="550"/>
                  </a:lnTo>
                  <a:lnTo>
                    <a:pt x="7236" y="476"/>
                  </a:lnTo>
                  <a:lnTo>
                    <a:pt x="7086" y="407"/>
                  </a:lnTo>
                  <a:lnTo>
                    <a:pt x="6886" y="344"/>
                  </a:lnTo>
                  <a:lnTo>
                    <a:pt x="6661" y="281"/>
                  </a:lnTo>
                  <a:lnTo>
                    <a:pt x="6410" y="223"/>
                  </a:lnTo>
                  <a:lnTo>
                    <a:pt x="6135" y="175"/>
                  </a:lnTo>
                  <a:lnTo>
                    <a:pt x="5834" y="128"/>
                  </a:lnTo>
                  <a:lnTo>
                    <a:pt x="5509" y="85"/>
                  </a:lnTo>
                  <a:lnTo>
                    <a:pt x="5183" y="54"/>
                  </a:lnTo>
                  <a:lnTo>
                    <a:pt x="4833" y="27"/>
                  </a:lnTo>
                  <a:lnTo>
                    <a:pt x="4457" y="11"/>
                  </a:lnTo>
                  <a:lnTo>
                    <a:pt x="40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7065457" y="1098800"/>
              <a:ext cx="90837" cy="183750"/>
            </a:xfrm>
            <a:custGeom>
              <a:avLst/>
              <a:gdLst/>
              <a:ahLst/>
              <a:cxnLst/>
              <a:rect l="l" t="t" r="r" b="b"/>
              <a:pathLst>
                <a:path w="14249" h="7350" extrusionOk="0">
                  <a:moveTo>
                    <a:pt x="1403" y="1"/>
                  </a:moveTo>
                  <a:lnTo>
                    <a:pt x="1052" y="6"/>
                  </a:lnTo>
                  <a:lnTo>
                    <a:pt x="677" y="16"/>
                  </a:lnTo>
                  <a:lnTo>
                    <a:pt x="326" y="32"/>
                  </a:lnTo>
                  <a:lnTo>
                    <a:pt x="1" y="59"/>
                  </a:lnTo>
                  <a:lnTo>
                    <a:pt x="326" y="90"/>
                  </a:lnTo>
                  <a:lnTo>
                    <a:pt x="652" y="133"/>
                  </a:lnTo>
                  <a:lnTo>
                    <a:pt x="952" y="180"/>
                  </a:lnTo>
                  <a:lnTo>
                    <a:pt x="1253" y="233"/>
                  </a:lnTo>
                  <a:lnTo>
                    <a:pt x="1478" y="291"/>
                  </a:lnTo>
                  <a:lnTo>
                    <a:pt x="1703" y="349"/>
                  </a:lnTo>
                  <a:lnTo>
                    <a:pt x="1904" y="418"/>
                  </a:lnTo>
                  <a:lnTo>
                    <a:pt x="2054" y="486"/>
                  </a:lnTo>
                  <a:lnTo>
                    <a:pt x="2179" y="560"/>
                  </a:lnTo>
                  <a:lnTo>
                    <a:pt x="2279" y="634"/>
                  </a:lnTo>
                  <a:lnTo>
                    <a:pt x="2329" y="713"/>
                  </a:lnTo>
                  <a:lnTo>
                    <a:pt x="2354" y="798"/>
                  </a:lnTo>
                  <a:lnTo>
                    <a:pt x="2354" y="5106"/>
                  </a:lnTo>
                  <a:lnTo>
                    <a:pt x="2379" y="5201"/>
                  </a:lnTo>
                  <a:lnTo>
                    <a:pt x="2430" y="5291"/>
                  </a:lnTo>
                  <a:lnTo>
                    <a:pt x="2555" y="5380"/>
                  </a:lnTo>
                  <a:lnTo>
                    <a:pt x="2705" y="5465"/>
                  </a:lnTo>
                  <a:lnTo>
                    <a:pt x="2905" y="5544"/>
                  </a:lnTo>
                  <a:lnTo>
                    <a:pt x="3131" y="5618"/>
                  </a:lnTo>
                  <a:lnTo>
                    <a:pt x="3406" y="5687"/>
                  </a:lnTo>
                  <a:lnTo>
                    <a:pt x="3707" y="5750"/>
                  </a:lnTo>
                  <a:lnTo>
                    <a:pt x="11419" y="7223"/>
                  </a:lnTo>
                  <a:lnTo>
                    <a:pt x="11594" y="7255"/>
                  </a:lnTo>
                  <a:lnTo>
                    <a:pt x="11744" y="7281"/>
                  </a:lnTo>
                  <a:lnTo>
                    <a:pt x="11919" y="7297"/>
                  </a:lnTo>
                  <a:lnTo>
                    <a:pt x="12070" y="7318"/>
                  </a:lnTo>
                  <a:lnTo>
                    <a:pt x="12245" y="7329"/>
                  </a:lnTo>
                  <a:lnTo>
                    <a:pt x="12420" y="7339"/>
                  </a:lnTo>
                  <a:lnTo>
                    <a:pt x="12596" y="7344"/>
                  </a:lnTo>
                  <a:lnTo>
                    <a:pt x="12771" y="7350"/>
                  </a:lnTo>
                  <a:lnTo>
                    <a:pt x="12946" y="7350"/>
                  </a:lnTo>
                  <a:lnTo>
                    <a:pt x="13121" y="7344"/>
                  </a:lnTo>
                  <a:lnTo>
                    <a:pt x="13297" y="7339"/>
                  </a:lnTo>
                  <a:lnTo>
                    <a:pt x="13472" y="7329"/>
                  </a:lnTo>
                  <a:lnTo>
                    <a:pt x="13647" y="7313"/>
                  </a:lnTo>
                  <a:lnTo>
                    <a:pt x="13822" y="7292"/>
                  </a:lnTo>
                  <a:lnTo>
                    <a:pt x="13973" y="7271"/>
                  </a:lnTo>
                  <a:lnTo>
                    <a:pt x="14123" y="7249"/>
                  </a:lnTo>
                  <a:lnTo>
                    <a:pt x="14248" y="7223"/>
                  </a:lnTo>
                  <a:lnTo>
                    <a:pt x="6536" y="5750"/>
                  </a:lnTo>
                  <a:lnTo>
                    <a:pt x="6236" y="5687"/>
                  </a:lnTo>
                  <a:lnTo>
                    <a:pt x="5985" y="5618"/>
                  </a:lnTo>
                  <a:lnTo>
                    <a:pt x="5760" y="5544"/>
                  </a:lnTo>
                  <a:lnTo>
                    <a:pt x="5559" y="5465"/>
                  </a:lnTo>
                  <a:lnTo>
                    <a:pt x="5409" y="5380"/>
                  </a:lnTo>
                  <a:lnTo>
                    <a:pt x="5284" y="5291"/>
                  </a:lnTo>
                  <a:lnTo>
                    <a:pt x="5209" y="5201"/>
                  </a:lnTo>
                  <a:lnTo>
                    <a:pt x="5184" y="5106"/>
                  </a:lnTo>
                  <a:lnTo>
                    <a:pt x="5184" y="798"/>
                  </a:lnTo>
                  <a:lnTo>
                    <a:pt x="5159" y="713"/>
                  </a:lnTo>
                  <a:lnTo>
                    <a:pt x="5109" y="634"/>
                  </a:lnTo>
                  <a:lnTo>
                    <a:pt x="5009" y="560"/>
                  </a:lnTo>
                  <a:lnTo>
                    <a:pt x="4883" y="486"/>
                  </a:lnTo>
                  <a:lnTo>
                    <a:pt x="4733" y="418"/>
                  </a:lnTo>
                  <a:lnTo>
                    <a:pt x="4533" y="349"/>
                  </a:lnTo>
                  <a:lnTo>
                    <a:pt x="4333" y="291"/>
                  </a:lnTo>
                  <a:lnTo>
                    <a:pt x="4082" y="233"/>
                  </a:lnTo>
                  <a:lnTo>
                    <a:pt x="3807" y="180"/>
                  </a:lnTo>
                  <a:lnTo>
                    <a:pt x="3531" y="138"/>
                  </a:lnTo>
                  <a:lnTo>
                    <a:pt x="3206" y="96"/>
                  </a:lnTo>
                  <a:lnTo>
                    <a:pt x="2880" y="64"/>
                  </a:lnTo>
                  <a:lnTo>
                    <a:pt x="2530" y="38"/>
                  </a:lnTo>
                  <a:lnTo>
                    <a:pt x="2179" y="16"/>
                  </a:lnTo>
                  <a:lnTo>
                    <a:pt x="1804" y="6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7088604" y="1333350"/>
              <a:ext cx="152133" cy="44250"/>
            </a:xfrm>
            <a:custGeom>
              <a:avLst/>
              <a:gdLst/>
              <a:ahLst/>
              <a:cxnLst/>
              <a:rect l="l" t="t" r="r" b="b"/>
              <a:pathLst>
                <a:path w="23864" h="1770" extrusionOk="0">
                  <a:moveTo>
                    <a:pt x="0" y="0"/>
                  </a:moveTo>
                  <a:lnTo>
                    <a:pt x="0" y="1769"/>
                  </a:lnTo>
                  <a:lnTo>
                    <a:pt x="23863" y="1769"/>
                  </a:lnTo>
                  <a:lnTo>
                    <a:pt x="238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7195551" y="1333350"/>
              <a:ext cx="45186" cy="44250"/>
            </a:xfrm>
            <a:custGeom>
              <a:avLst/>
              <a:gdLst/>
              <a:ahLst/>
              <a:cxnLst/>
              <a:rect l="l" t="t" r="r" b="b"/>
              <a:pathLst>
                <a:path w="7088" h="1770" extrusionOk="0">
                  <a:moveTo>
                    <a:pt x="1" y="0"/>
                  </a:moveTo>
                  <a:lnTo>
                    <a:pt x="1" y="1769"/>
                  </a:lnTo>
                  <a:lnTo>
                    <a:pt x="7087" y="1769"/>
                  </a:lnTo>
                  <a:lnTo>
                    <a:pt x="70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7111274" y="1205175"/>
              <a:ext cx="104078" cy="129000"/>
            </a:xfrm>
            <a:custGeom>
              <a:avLst/>
              <a:gdLst/>
              <a:ahLst/>
              <a:cxnLst/>
              <a:rect l="l" t="t" r="r" b="b"/>
              <a:pathLst>
                <a:path w="16326" h="5160" extrusionOk="0">
                  <a:moveTo>
                    <a:pt x="1853" y="1"/>
                  </a:moveTo>
                  <a:lnTo>
                    <a:pt x="1578" y="6"/>
                  </a:lnTo>
                  <a:lnTo>
                    <a:pt x="1302" y="17"/>
                  </a:lnTo>
                  <a:lnTo>
                    <a:pt x="1027" y="33"/>
                  </a:lnTo>
                  <a:lnTo>
                    <a:pt x="751" y="48"/>
                  </a:lnTo>
                  <a:lnTo>
                    <a:pt x="501" y="75"/>
                  </a:lnTo>
                  <a:lnTo>
                    <a:pt x="250" y="96"/>
                  </a:lnTo>
                  <a:lnTo>
                    <a:pt x="0" y="128"/>
                  </a:lnTo>
                  <a:lnTo>
                    <a:pt x="326" y="175"/>
                  </a:lnTo>
                  <a:lnTo>
                    <a:pt x="626" y="228"/>
                  </a:lnTo>
                  <a:lnTo>
                    <a:pt x="9790" y="1986"/>
                  </a:lnTo>
                  <a:lnTo>
                    <a:pt x="10066" y="2039"/>
                  </a:lnTo>
                  <a:lnTo>
                    <a:pt x="10316" y="2097"/>
                  </a:lnTo>
                  <a:lnTo>
                    <a:pt x="10542" y="2155"/>
                  </a:lnTo>
                  <a:lnTo>
                    <a:pt x="10767" y="2218"/>
                  </a:lnTo>
                  <a:lnTo>
                    <a:pt x="10967" y="2282"/>
                  </a:lnTo>
                  <a:lnTo>
                    <a:pt x="11143" y="2345"/>
                  </a:lnTo>
                  <a:lnTo>
                    <a:pt x="11318" y="2414"/>
                  </a:lnTo>
                  <a:lnTo>
                    <a:pt x="11468" y="2482"/>
                  </a:lnTo>
                  <a:lnTo>
                    <a:pt x="11618" y="2551"/>
                  </a:lnTo>
                  <a:lnTo>
                    <a:pt x="11744" y="2620"/>
                  </a:lnTo>
                  <a:lnTo>
                    <a:pt x="11844" y="2694"/>
                  </a:lnTo>
                  <a:lnTo>
                    <a:pt x="11919" y="2767"/>
                  </a:lnTo>
                  <a:lnTo>
                    <a:pt x="11994" y="2847"/>
                  </a:lnTo>
                  <a:lnTo>
                    <a:pt x="12044" y="2921"/>
                  </a:lnTo>
                  <a:lnTo>
                    <a:pt x="12069" y="2994"/>
                  </a:lnTo>
                  <a:lnTo>
                    <a:pt x="12069" y="3074"/>
                  </a:lnTo>
                  <a:lnTo>
                    <a:pt x="12069" y="4346"/>
                  </a:lnTo>
                  <a:lnTo>
                    <a:pt x="12044" y="4388"/>
                  </a:lnTo>
                  <a:lnTo>
                    <a:pt x="11994" y="4430"/>
                  </a:lnTo>
                  <a:lnTo>
                    <a:pt x="11894" y="4467"/>
                  </a:lnTo>
                  <a:lnTo>
                    <a:pt x="11794" y="4499"/>
                  </a:lnTo>
                  <a:lnTo>
                    <a:pt x="11643" y="4520"/>
                  </a:lnTo>
                  <a:lnTo>
                    <a:pt x="11468" y="4541"/>
                  </a:lnTo>
                  <a:lnTo>
                    <a:pt x="11268" y="4552"/>
                  </a:lnTo>
                  <a:lnTo>
                    <a:pt x="11067" y="4557"/>
                  </a:lnTo>
                  <a:lnTo>
                    <a:pt x="701" y="4557"/>
                  </a:lnTo>
                  <a:lnTo>
                    <a:pt x="701" y="5159"/>
                  </a:lnTo>
                  <a:lnTo>
                    <a:pt x="16326" y="5159"/>
                  </a:lnTo>
                  <a:lnTo>
                    <a:pt x="16326" y="4557"/>
                  </a:lnTo>
                  <a:lnTo>
                    <a:pt x="16326" y="3074"/>
                  </a:lnTo>
                  <a:lnTo>
                    <a:pt x="16326" y="2994"/>
                  </a:lnTo>
                  <a:lnTo>
                    <a:pt x="16301" y="2921"/>
                  </a:lnTo>
                  <a:lnTo>
                    <a:pt x="16251" y="2847"/>
                  </a:lnTo>
                  <a:lnTo>
                    <a:pt x="16176" y="2767"/>
                  </a:lnTo>
                  <a:lnTo>
                    <a:pt x="16100" y="2694"/>
                  </a:lnTo>
                  <a:lnTo>
                    <a:pt x="16000" y="2620"/>
                  </a:lnTo>
                  <a:lnTo>
                    <a:pt x="15875" y="2551"/>
                  </a:lnTo>
                  <a:lnTo>
                    <a:pt x="15750" y="2482"/>
                  </a:lnTo>
                  <a:lnTo>
                    <a:pt x="15600" y="2414"/>
                  </a:lnTo>
                  <a:lnTo>
                    <a:pt x="15424" y="2345"/>
                  </a:lnTo>
                  <a:lnTo>
                    <a:pt x="15224" y="2282"/>
                  </a:lnTo>
                  <a:lnTo>
                    <a:pt x="15024" y="2218"/>
                  </a:lnTo>
                  <a:lnTo>
                    <a:pt x="14798" y="2155"/>
                  </a:lnTo>
                  <a:lnTo>
                    <a:pt x="14573" y="2097"/>
                  </a:lnTo>
                  <a:lnTo>
                    <a:pt x="14323" y="2039"/>
                  </a:lnTo>
                  <a:lnTo>
                    <a:pt x="14047" y="1986"/>
                  </a:lnTo>
                  <a:lnTo>
                    <a:pt x="4883" y="228"/>
                  </a:lnTo>
                  <a:lnTo>
                    <a:pt x="4582" y="170"/>
                  </a:lnTo>
                  <a:lnTo>
                    <a:pt x="4257" y="128"/>
                  </a:lnTo>
                  <a:lnTo>
                    <a:pt x="3906" y="85"/>
                  </a:lnTo>
                  <a:lnTo>
                    <a:pt x="3556" y="54"/>
                  </a:lnTo>
                  <a:lnTo>
                    <a:pt x="3205" y="33"/>
                  </a:lnTo>
                  <a:lnTo>
                    <a:pt x="2855" y="12"/>
                  </a:lnTo>
                  <a:lnTo>
                    <a:pt x="2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7145272" y="1005875"/>
              <a:ext cx="259877" cy="214900"/>
            </a:xfrm>
            <a:custGeom>
              <a:avLst/>
              <a:gdLst/>
              <a:ahLst/>
              <a:cxnLst/>
              <a:rect l="l" t="t" r="r" b="b"/>
              <a:pathLst>
                <a:path w="40765" h="8596" extrusionOk="0">
                  <a:moveTo>
                    <a:pt x="20383" y="1"/>
                  </a:moveTo>
                  <a:lnTo>
                    <a:pt x="19832" y="6"/>
                  </a:lnTo>
                  <a:lnTo>
                    <a:pt x="18805" y="17"/>
                  </a:lnTo>
                  <a:lnTo>
                    <a:pt x="17803" y="38"/>
                  </a:lnTo>
                  <a:lnTo>
                    <a:pt x="16802" y="69"/>
                  </a:lnTo>
                  <a:lnTo>
                    <a:pt x="15825" y="112"/>
                  </a:lnTo>
                  <a:lnTo>
                    <a:pt x="14849" y="165"/>
                  </a:lnTo>
                  <a:lnTo>
                    <a:pt x="13922" y="223"/>
                  </a:lnTo>
                  <a:lnTo>
                    <a:pt x="12996" y="297"/>
                  </a:lnTo>
                  <a:lnTo>
                    <a:pt x="12094" y="376"/>
                  </a:lnTo>
                  <a:lnTo>
                    <a:pt x="11218" y="460"/>
                  </a:lnTo>
                  <a:lnTo>
                    <a:pt x="10367" y="555"/>
                  </a:lnTo>
                  <a:lnTo>
                    <a:pt x="9540" y="661"/>
                  </a:lnTo>
                  <a:lnTo>
                    <a:pt x="8714" y="777"/>
                  </a:lnTo>
                  <a:lnTo>
                    <a:pt x="7938" y="893"/>
                  </a:lnTo>
                  <a:lnTo>
                    <a:pt x="7212" y="1025"/>
                  </a:lnTo>
                  <a:lnTo>
                    <a:pt x="6486" y="1157"/>
                  </a:lnTo>
                  <a:lnTo>
                    <a:pt x="5785" y="1300"/>
                  </a:lnTo>
                  <a:lnTo>
                    <a:pt x="5134" y="1447"/>
                  </a:lnTo>
                  <a:lnTo>
                    <a:pt x="4508" y="1606"/>
                  </a:lnTo>
                  <a:lnTo>
                    <a:pt x="3932" y="1764"/>
                  </a:lnTo>
                  <a:lnTo>
                    <a:pt x="3381" y="1933"/>
                  </a:lnTo>
                  <a:lnTo>
                    <a:pt x="2855" y="2102"/>
                  </a:lnTo>
                  <a:lnTo>
                    <a:pt x="2379" y="2282"/>
                  </a:lnTo>
                  <a:lnTo>
                    <a:pt x="1954" y="2466"/>
                  </a:lnTo>
                  <a:lnTo>
                    <a:pt x="1553" y="2651"/>
                  </a:lnTo>
                  <a:lnTo>
                    <a:pt x="1202" y="2847"/>
                  </a:lnTo>
                  <a:lnTo>
                    <a:pt x="902" y="3042"/>
                  </a:lnTo>
                  <a:lnTo>
                    <a:pt x="626" y="3242"/>
                  </a:lnTo>
                  <a:lnTo>
                    <a:pt x="401" y="3448"/>
                  </a:lnTo>
                  <a:lnTo>
                    <a:pt x="226" y="3654"/>
                  </a:lnTo>
                  <a:lnTo>
                    <a:pt x="101" y="3865"/>
                  </a:lnTo>
                  <a:lnTo>
                    <a:pt x="25" y="4082"/>
                  </a:lnTo>
                  <a:lnTo>
                    <a:pt x="0" y="4298"/>
                  </a:lnTo>
                  <a:lnTo>
                    <a:pt x="25" y="4488"/>
                  </a:lnTo>
                  <a:lnTo>
                    <a:pt x="76" y="4668"/>
                  </a:lnTo>
                  <a:lnTo>
                    <a:pt x="176" y="4874"/>
                  </a:lnTo>
                  <a:lnTo>
                    <a:pt x="326" y="5074"/>
                  </a:lnTo>
                  <a:lnTo>
                    <a:pt x="526" y="5275"/>
                  </a:lnTo>
                  <a:lnTo>
                    <a:pt x="777" y="5470"/>
                  </a:lnTo>
                  <a:lnTo>
                    <a:pt x="1052" y="5661"/>
                  </a:lnTo>
                  <a:lnTo>
                    <a:pt x="1378" y="5851"/>
                  </a:lnTo>
                  <a:lnTo>
                    <a:pt x="1728" y="6035"/>
                  </a:lnTo>
                  <a:lnTo>
                    <a:pt x="2129" y="6210"/>
                  </a:lnTo>
                  <a:lnTo>
                    <a:pt x="2554" y="6384"/>
                  </a:lnTo>
                  <a:lnTo>
                    <a:pt x="3030" y="6558"/>
                  </a:lnTo>
                  <a:lnTo>
                    <a:pt x="3531" y="6722"/>
                  </a:lnTo>
                  <a:lnTo>
                    <a:pt x="4082" y="6880"/>
                  </a:lnTo>
                  <a:lnTo>
                    <a:pt x="4658" y="7033"/>
                  </a:lnTo>
                  <a:lnTo>
                    <a:pt x="5259" y="7181"/>
                  </a:lnTo>
                  <a:lnTo>
                    <a:pt x="5910" y="7324"/>
                  </a:lnTo>
                  <a:lnTo>
                    <a:pt x="6561" y="7461"/>
                  </a:lnTo>
                  <a:lnTo>
                    <a:pt x="7262" y="7588"/>
                  </a:lnTo>
                  <a:lnTo>
                    <a:pt x="7988" y="7709"/>
                  </a:lnTo>
                  <a:lnTo>
                    <a:pt x="8739" y="7825"/>
                  </a:lnTo>
                  <a:lnTo>
                    <a:pt x="9515" y="7936"/>
                  </a:lnTo>
                  <a:lnTo>
                    <a:pt x="10317" y="8036"/>
                  </a:lnTo>
                  <a:lnTo>
                    <a:pt x="11143" y="8131"/>
                  </a:lnTo>
                  <a:lnTo>
                    <a:pt x="11969" y="8216"/>
                  </a:lnTo>
                  <a:lnTo>
                    <a:pt x="12846" y="8295"/>
                  </a:lnTo>
                  <a:lnTo>
                    <a:pt x="13722" y="8364"/>
                  </a:lnTo>
                  <a:lnTo>
                    <a:pt x="14623" y="8427"/>
                  </a:lnTo>
                  <a:lnTo>
                    <a:pt x="15550" y="8475"/>
                  </a:lnTo>
                  <a:lnTo>
                    <a:pt x="16501" y="8522"/>
                  </a:lnTo>
                  <a:lnTo>
                    <a:pt x="17453" y="8554"/>
                  </a:lnTo>
                  <a:lnTo>
                    <a:pt x="18404" y="8580"/>
                  </a:lnTo>
                  <a:lnTo>
                    <a:pt x="19406" y="8596"/>
                  </a:lnTo>
                  <a:lnTo>
                    <a:pt x="21284" y="8596"/>
                  </a:lnTo>
                  <a:lnTo>
                    <a:pt x="22185" y="8580"/>
                  </a:lnTo>
                  <a:lnTo>
                    <a:pt x="23062" y="8564"/>
                  </a:lnTo>
                  <a:lnTo>
                    <a:pt x="23913" y="8533"/>
                  </a:lnTo>
                  <a:lnTo>
                    <a:pt x="24764" y="8501"/>
                  </a:lnTo>
                  <a:lnTo>
                    <a:pt x="25616" y="8453"/>
                  </a:lnTo>
                  <a:lnTo>
                    <a:pt x="26442" y="8406"/>
                  </a:lnTo>
                  <a:lnTo>
                    <a:pt x="27243" y="8348"/>
                  </a:lnTo>
                  <a:lnTo>
                    <a:pt x="28045" y="8284"/>
                  </a:lnTo>
                  <a:lnTo>
                    <a:pt x="28821" y="8216"/>
                  </a:lnTo>
                  <a:lnTo>
                    <a:pt x="29597" y="8137"/>
                  </a:lnTo>
                  <a:lnTo>
                    <a:pt x="30348" y="8052"/>
                  </a:lnTo>
                  <a:lnTo>
                    <a:pt x="31074" y="7962"/>
                  </a:lnTo>
                  <a:lnTo>
                    <a:pt x="31775" y="7867"/>
                  </a:lnTo>
                  <a:lnTo>
                    <a:pt x="32452" y="7767"/>
                  </a:lnTo>
                  <a:lnTo>
                    <a:pt x="33128" y="7656"/>
                  </a:lnTo>
                  <a:lnTo>
                    <a:pt x="33754" y="7545"/>
                  </a:lnTo>
                  <a:lnTo>
                    <a:pt x="34380" y="7424"/>
                  </a:lnTo>
                  <a:lnTo>
                    <a:pt x="34981" y="7302"/>
                  </a:lnTo>
                  <a:lnTo>
                    <a:pt x="35556" y="7176"/>
                  </a:lnTo>
                  <a:lnTo>
                    <a:pt x="36107" y="7038"/>
                  </a:lnTo>
                  <a:lnTo>
                    <a:pt x="36633" y="6901"/>
                  </a:lnTo>
                  <a:lnTo>
                    <a:pt x="37109" y="6759"/>
                  </a:lnTo>
                  <a:lnTo>
                    <a:pt x="37585" y="6611"/>
                  </a:lnTo>
                  <a:lnTo>
                    <a:pt x="38010" y="6458"/>
                  </a:lnTo>
                  <a:lnTo>
                    <a:pt x="38436" y="6305"/>
                  </a:lnTo>
                  <a:lnTo>
                    <a:pt x="38812" y="6146"/>
                  </a:lnTo>
                  <a:lnTo>
                    <a:pt x="39162" y="5983"/>
                  </a:lnTo>
                  <a:lnTo>
                    <a:pt x="39463" y="5814"/>
                  </a:lnTo>
                  <a:lnTo>
                    <a:pt x="39763" y="5645"/>
                  </a:lnTo>
                  <a:lnTo>
                    <a:pt x="40013" y="5470"/>
                  </a:lnTo>
                  <a:lnTo>
                    <a:pt x="40214" y="5296"/>
                  </a:lnTo>
                  <a:lnTo>
                    <a:pt x="40364" y="5175"/>
                  </a:lnTo>
                  <a:lnTo>
                    <a:pt x="40464" y="5053"/>
                  </a:lnTo>
                  <a:lnTo>
                    <a:pt x="40564" y="4932"/>
                  </a:lnTo>
                  <a:lnTo>
                    <a:pt x="40639" y="4805"/>
                  </a:lnTo>
                  <a:lnTo>
                    <a:pt x="40690" y="4684"/>
                  </a:lnTo>
                  <a:lnTo>
                    <a:pt x="40740" y="4557"/>
                  </a:lnTo>
                  <a:lnTo>
                    <a:pt x="40765" y="4430"/>
                  </a:lnTo>
                  <a:lnTo>
                    <a:pt x="40765" y="4298"/>
                  </a:lnTo>
                  <a:lnTo>
                    <a:pt x="40765" y="4177"/>
                  </a:lnTo>
                  <a:lnTo>
                    <a:pt x="40740" y="4056"/>
                  </a:lnTo>
                  <a:lnTo>
                    <a:pt x="40715" y="3939"/>
                  </a:lnTo>
                  <a:lnTo>
                    <a:pt x="40639" y="3818"/>
                  </a:lnTo>
                  <a:lnTo>
                    <a:pt x="40589" y="3702"/>
                  </a:lnTo>
                  <a:lnTo>
                    <a:pt x="40489" y="3586"/>
                  </a:lnTo>
                  <a:lnTo>
                    <a:pt x="40389" y="3470"/>
                  </a:lnTo>
                  <a:lnTo>
                    <a:pt x="40289" y="3353"/>
                  </a:lnTo>
                  <a:lnTo>
                    <a:pt x="40164" y="3242"/>
                  </a:lnTo>
                  <a:lnTo>
                    <a:pt x="40013" y="3126"/>
                  </a:lnTo>
                  <a:lnTo>
                    <a:pt x="39688" y="2905"/>
                  </a:lnTo>
                  <a:lnTo>
                    <a:pt x="39287" y="2693"/>
                  </a:lnTo>
                  <a:lnTo>
                    <a:pt x="38862" y="2482"/>
                  </a:lnTo>
                  <a:lnTo>
                    <a:pt x="38536" y="2345"/>
                  </a:lnTo>
                  <a:lnTo>
                    <a:pt x="38211" y="2213"/>
                  </a:lnTo>
                  <a:lnTo>
                    <a:pt x="37860" y="2081"/>
                  </a:lnTo>
                  <a:lnTo>
                    <a:pt x="37484" y="1954"/>
                  </a:lnTo>
                  <a:lnTo>
                    <a:pt x="37084" y="1828"/>
                  </a:lnTo>
                  <a:lnTo>
                    <a:pt x="36658" y="1706"/>
                  </a:lnTo>
                  <a:lnTo>
                    <a:pt x="36207" y="1590"/>
                  </a:lnTo>
                  <a:lnTo>
                    <a:pt x="35757" y="1474"/>
                  </a:lnTo>
                  <a:lnTo>
                    <a:pt x="35281" y="1363"/>
                  </a:lnTo>
                  <a:lnTo>
                    <a:pt x="34780" y="1257"/>
                  </a:lnTo>
                  <a:lnTo>
                    <a:pt x="34279" y="1152"/>
                  </a:lnTo>
                  <a:lnTo>
                    <a:pt x="33754" y="1051"/>
                  </a:lnTo>
                  <a:lnTo>
                    <a:pt x="33203" y="956"/>
                  </a:lnTo>
                  <a:lnTo>
                    <a:pt x="32652" y="867"/>
                  </a:lnTo>
                  <a:lnTo>
                    <a:pt x="32076" y="777"/>
                  </a:lnTo>
                  <a:lnTo>
                    <a:pt x="31475" y="692"/>
                  </a:lnTo>
                  <a:lnTo>
                    <a:pt x="30874" y="613"/>
                  </a:lnTo>
                  <a:lnTo>
                    <a:pt x="30248" y="539"/>
                  </a:lnTo>
                  <a:lnTo>
                    <a:pt x="29622" y="465"/>
                  </a:lnTo>
                  <a:lnTo>
                    <a:pt x="28971" y="402"/>
                  </a:lnTo>
                  <a:lnTo>
                    <a:pt x="28320" y="339"/>
                  </a:lnTo>
                  <a:lnTo>
                    <a:pt x="27644" y="281"/>
                  </a:lnTo>
                  <a:lnTo>
                    <a:pt x="26968" y="233"/>
                  </a:lnTo>
                  <a:lnTo>
                    <a:pt x="26267" y="186"/>
                  </a:lnTo>
                  <a:lnTo>
                    <a:pt x="25566" y="143"/>
                  </a:lnTo>
                  <a:lnTo>
                    <a:pt x="24865" y="106"/>
                  </a:lnTo>
                  <a:lnTo>
                    <a:pt x="24138" y="75"/>
                  </a:lnTo>
                  <a:lnTo>
                    <a:pt x="23387" y="48"/>
                  </a:lnTo>
                  <a:lnTo>
                    <a:pt x="22661" y="27"/>
                  </a:lnTo>
                  <a:lnTo>
                    <a:pt x="21910" y="17"/>
                  </a:lnTo>
                  <a:lnTo>
                    <a:pt x="21159" y="6"/>
                  </a:lnTo>
                  <a:lnTo>
                    <a:pt x="203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7254297" y="1005875"/>
              <a:ext cx="150852" cy="214900"/>
            </a:xfrm>
            <a:custGeom>
              <a:avLst/>
              <a:gdLst/>
              <a:ahLst/>
              <a:cxnLst/>
              <a:rect l="l" t="t" r="r" b="b"/>
              <a:pathLst>
                <a:path w="23663" h="8596" extrusionOk="0">
                  <a:moveTo>
                    <a:pt x="3281" y="1"/>
                  </a:moveTo>
                  <a:lnTo>
                    <a:pt x="2730" y="6"/>
                  </a:lnTo>
                  <a:lnTo>
                    <a:pt x="2054" y="11"/>
                  </a:lnTo>
                  <a:lnTo>
                    <a:pt x="1352" y="22"/>
                  </a:lnTo>
                  <a:lnTo>
                    <a:pt x="676" y="38"/>
                  </a:lnTo>
                  <a:lnTo>
                    <a:pt x="25" y="59"/>
                  </a:lnTo>
                  <a:lnTo>
                    <a:pt x="651" y="80"/>
                  </a:lnTo>
                  <a:lnTo>
                    <a:pt x="1277" y="106"/>
                  </a:lnTo>
                  <a:lnTo>
                    <a:pt x="1878" y="138"/>
                  </a:lnTo>
                  <a:lnTo>
                    <a:pt x="2479" y="175"/>
                  </a:lnTo>
                  <a:lnTo>
                    <a:pt x="3080" y="217"/>
                  </a:lnTo>
                  <a:lnTo>
                    <a:pt x="3681" y="260"/>
                  </a:lnTo>
                  <a:lnTo>
                    <a:pt x="4257" y="307"/>
                  </a:lnTo>
                  <a:lnTo>
                    <a:pt x="4833" y="355"/>
                  </a:lnTo>
                  <a:lnTo>
                    <a:pt x="5409" y="407"/>
                  </a:lnTo>
                  <a:lnTo>
                    <a:pt x="5960" y="465"/>
                  </a:lnTo>
                  <a:lnTo>
                    <a:pt x="6511" y="529"/>
                  </a:lnTo>
                  <a:lnTo>
                    <a:pt x="7061" y="592"/>
                  </a:lnTo>
                  <a:lnTo>
                    <a:pt x="7587" y="661"/>
                  </a:lnTo>
                  <a:lnTo>
                    <a:pt x="8088" y="729"/>
                  </a:lnTo>
                  <a:lnTo>
                    <a:pt x="8589" y="803"/>
                  </a:lnTo>
                  <a:lnTo>
                    <a:pt x="9090" y="883"/>
                  </a:lnTo>
                  <a:lnTo>
                    <a:pt x="9565" y="962"/>
                  </a:lnTo>
                  <a:lnTo>
                    <a:pt x="10041" y="1046"/>
                  </a:lnTo>
                  <a:lnTo>
                    <a:pt x="10517" y="1131"/>
                  </a:lnTo>
                  <a:lnTo>
                    <a:pt x="10943" y="1220"/>
                  </a:lnTo>
                  <a:lnTo>
                    <a:pt x="11393" y="1310"/>
                  </a:lnTo>
                  <a:lnTo>
                    <a:pt x="11794" y="1405"/>
                  </a:lnTo>
                  <a:lnTo>
                    <a:pt x="12220" y="1500"/>
                  </a:lnTo>
                  <a:lnTo>
                    <a:pt x="12595" y="1601"/>
                  </a:lnTo>
                  <a:lnTo>
                    <a:pt x="12971" y="1701"/>
                  </a:lnTo>
                  <a:lnTo>
                    <a:pt x="13346" y="1806"/>
                  </a:lnTo>
                  <a:lnTo>
                    <a:pt x="13697" y="1912"/>
                  </a:lnTo>
                  <a:lnTo>
                    <a:pt x="14022" y="2023"/>
                  </a:lnTo>
                  <a:lnTo>
                    <a:pt x="14348" y="2134"/>
                  </a:lnTo>
                  <a:lnTo>
                    <a:pt x="14648" y="2250"/>
                  </a:lnTo>
                  <a:lnTo>
                    <a:pt x="14949" y="2361"/>
                  </a:lnTo>
                  <a:lnTo>
                    <a:pt x="15224" y="2482"/>
                  </a:lnTo>
                  <a:lnTo>
                    <a:pt x="15650" y="2693"/>
                  </a:lnTo>
                  <a:lnTo>
                    <a:pt x="16026" y="2905"/>
                  </a:lnTo>
                  <a:lnTo>
                    <a:pt x="16351" y="3126"/>
                  </a:lnTo>
                  <a:lnTo>
                    <a:pt x="16501" y="3242"/>
                  </a:lnTo>
                  <a:lnTo>
                    <a:pt x="16627" y="3353"/>
                  </a:lnTo>
                  <a:lnTo>
                    <a:pt x="16752" y="3470"/>
                  </a:lnTo>
                  <a:lnTo>
                    <a:pt x="16852" y="3586"/>
                  </a:lnTo>
                  <a:lnTo>
                    <a:pt x="16927" y="3702"/>
                  </a:lnTo>
                  <a:lnTo>
                    <a:pt x="17002" y="3818"/>
                  </a:lnTo>
                  <a:lnTo>
                    <a:pt x="17052" y="3939"/>
                  </a:lnTo>
                  <a:lnTo>
                    <a:pt x="17102" y="4056"/>
                  </a:lnTo>
                  <a:lnTo>
                    <a:pt x="17127" y="4177"/>
                  </a:lnTo>
                  <a:lnTo>
                    <a:pt x="17127" y="4298"/>
                  </a:lnTo>
                  <a:lnTo>
                    <a:pt x="17127" y="4430"/>
                  </a:lnTo>
                  <a:lnTo>
                    <a:pt x="17102" y="4557"/>
                  </a:lnTo>
                  <a:lnTo>
                    <a:pt x="17052" y="4684"/>
                  </a:lnTo>
                  <a:lnTo>
                    <a:pt x="16977" y="4805"/>
                  </a:lnTo>
                  <a:lnTo>
                    <a:pt x="16902" y="4932"/>
                  </a:lnTo>
                  <a:lnTo>
                    <a:pt x="16802" y="5053"/>
                  </a:lnTo>
                  <a:lnTo>
                    <a:pt x="16702" y="5175"/>
                  </a:lnTo>
                  <a:lnTo>
                    <a:pt x="16576" y="5296"/>
                  </a:lnTo>
                  <a:lnTo>
                    <a:pt x="16376" y="5449"/>
                  </a:lnTo>
                  <a:lnTo>
                    <a:pt x="16176" y="5608"/>
                  </a:lnTo>
                  <a:lnTo>
                    <a:pt x="15925" y="5756"/>
                  </a:lnTo>
                  <a:lnTo>
                    <a:pt x="15650" y="5903"/>
                  </a:lnTo>
                  <a:lnTo>
                    <a:pt x="15375" y="6051"/>
                  </a:lnTo>
                  <a:lnTo>
                    <a:pt x="15049" y="6194"/>
                  </a:lnTo>
                  <a:lnTo>
                    <a:pt x="14699" y="6336"/>
                  </a:lnTo>
                  <a:lnTo>
                    <a:pt x="14348" y="6474"/>
                  </a:lnTo>
                  <a:lnTo>
                    <a:pt x="13947" y="6606"/>
                  </a:lnTo>
                  <a:lnTo>
                    <a:pt x="13547" y="6738"/>
                  </a:lnTo>
                  <a:lnTo>
                    <a:pt x="13096" y="6864"/>
                  </a:lnTo>
                  <a:lnTo>
                    <a:pt x="12645" y="6986"/>
                  </a:lnTo>
                  <a:lnTo>
                    <a:pt x="12170" y="7107"/>
                  </a:lnTo>
                  <a:lnTo>
                    <a:pt x="11694" y="7223"/>
                  </a:lnTo>
                  <a:lnTo>
                    <a:pt x="11168" y="7334"/>
                  </a:lnTo>
                  <a:lnTo>
                    <a:pt x="10642" y="7445"/>
                  </a:lnTo>
                  <a:lnTo>
                    <a:pt x="10091" y="7551"/>
                  </a:lnTo>
                  <a:lnTo>
                    <a:pt x="9515" y="7651"/>
                  </a:lnTo>
                  <a:lnTo>
                    <a:pt x="8939" y="7746"/>
                  </a:lnTo>
                  <a:lnTo>
                    <a:pt x="8338" y="7836"/>
                  </a:lnTo>
                  <a:lnTo>
                    <a:pt x="7713" y="7920"/>
                  </a:lnTo>
                  <a:lnTo>
                    <a:pt x="7087" y="8005"/>
                  </a:lnTo>
                  <a:lnTo>
                    <a:pt x="6436" y="8084"/>
                  </a:lnTo>
                  <a:lnTo>
                    <a:pt x="5784" y="8152"/>
                  </a:lnTo>
                  <a:lnTo>
                    <a:pt x="5083" y="8221"/>
                  </a:lnTo>
                  <a:lnTo>
                    <a:pt x="4407" y="8284"/>
                  </a:lnTo>
                  <a:lnTo>
                    <a:pt x="3706" y="8343"/>
                  </a:lnTo>
                  <a:lnTo>
                    <a:pt x="2980" y="8395"/>
                  </a:lnTo>
                  <a:lnTo>
                    <a:pt x="2254" y="8438"/>
                  </a:lnTo>
                  <a:lnTo>
                    <a:pt x="1528" y="8480"/>
                  </a:lnTo>
                  <a:lnTo>
                    <a:pt x="777" y="8517"/>
                  </a:lnTo>
                  <a:lnTo>
                    <a:pt x="0" y="8543"/>
                  </a:lnTo>
                  <a:lnTo>
                    <a:pt x="827" y="8570"/>
                  </a:lnTo>
                  <a:lnTo>
                    <a:pt x="1628" y="8585"/>
                  </a:lnTo>
                  <a:lnTo>
                    <a:pt x="2454" y="8596"/>
                  </a:lnTo>
                  <a:lnTo>
                    <a:pt x="4182" y="8596"/>
                  </a:lnTo>
                  <a:lnTo>
                    <a:pt x="5083" y="8580"/>
                  </a:lnTo>
                  <a:lnTo>
                    <a:pt x="5960" y="8564"/>
                  </a:lnTo>
                  <a:lnTo>
                    <a:pt x="6811" y="8533"/>
                  </a:lnTo>
                  <a:lnTo>
                    <a:pt x="7662" y="8501"/>
                  </a:lnTo>
                  <a:lnTo>
                    <a:pt x="8514" y="8453"/>
                  </a:lnTo>
                  <a:lnTo>
                    <a:pt x="9340" y="8406"/>
                  </a:lnTo>
                  <a:lnTo>
                    <a:pt x="10141" y="8348"/>
                  </a:lnTo>
                  <a:lnTo>
                    <a:pt x="10943" y="8284"/>
                  </a:lnTo>
                  <a:lnTo>
                    <a:pt x="11719" y="8216"/>
                  </a:lnTo>
                  <a:lnTo>
                    <a:pt x="12495" y="8137"/>
                  </a:lnTo>
                  <a:lnTo>
                    <a:pt x="13246" y="8052"/>
                  </a:lnTo>
                  <a:lnTo>
                    <a:pt x="13972" y="7962"/>
                  </a:lnTo>
                  <a:lnTo>
                    <a:pt x="14673" y="7867"/>
                  </a:lnTo>
                  <a:lnTo>
                    <a:pt x="15350" y="7767"/>
                  </a:lnTo>
                  <a:lnTo>
                    <a:pt x="16026" y="7656"/>
                  </a:lnTo>
                  <a:lnTo>
                    <a:pt x="16652" y="7545"/>
                  </a:lnTo>
                  <a:lnTo>
                    <a:pt x="17278" y="7424"/>
                  </a:lnTo>
                  <a:lnTo>
                    <a:pt x="17879" y="7302"/>
                  </a:lnTo>
                  <a:lnTo>
                    <a:pt x="18454" y="7176"/>
                  </a:lnTo>
                  <a:lnTo>
                    <a:pt x="19005" y="7038"/>
                  </a:lnTo>
                  <a:lnTo>
                    <a:pt x="19531" y="6901"/>
                  </a:lnTo>
                  <a:lnTo>
                    <a:pt x="20007" y="6759"/>
                  </a:lnTo>
                  <a:lnTo>
                    <a:pt x="20483" y="6611"/>
                  </a:lnTo>
                  <a:lnTo>
                    <a:pt x="20908" y="6458"/>
                  </a:lnTo>
                  <a:lnTo>
                    <a:pt x="21334" y="6305"/>
                  </a:lnTo>
                  <a:lnTo>
                    <a:pt x="21710" y="6146"/>
                  </a:lnTo>
                  <a:lnTo>
                    <a:pt x="22060" y="5983"/>
                  </a:lnTo>
                  <a:lnTo>
                    <a:pt x="22361" y="5814"/>
                  </a:lnTo>
                  <a:lnTo>
                    <a:pt x="22661" y="5645"/>
                  </a:lnTo>
                  <a:lnTo>
                    <a:pt x="22911" y="5470"/>
                  </a:lnTo>
                  <a:lnTo>
                    <a:pt x="23112" y="5296"/>
                  </a:lnTo>
                  <a:lnTo>
                    <a:pt x="23262" y="5175"/>
                  </a:lnTo>
                  <a:lnTo>
                    <a:pt x="23362" y="5053"/>
                  </a:lnTo>
                  <a:lnTo>
                    <a:pt x="23462" y="4932"/>
                  </a:lnTo>
                  <a:lnTo>
                    <a:pt x="23537" y="4805"/>
                  </a:lnTo>
                  <a:lnTo>
                    <a:pt x="23588" y="4684"/>
                  </a:lnTo>
                  <a:lnTo>
                    <a:pt x="23638" y="4557"/>
                  </a:lnTo>
                  <a:lnTo>
                    <a:pt x="23663" y="4430"/>
                  </a:lnTo>
                  <a:lnTo>
                    <a:pt x="23663" y="4298"/>
                  </a:lnTo>
                  <a:lnTo>
                    <a:pt x="23663" y="4177"/>
                  </a:lnTo>
                  <a:lnTo>
                    <a:pt x="23638" y="4056"/>
                  </a:lnTo>
                  <a:lnTo>
                    <a:pt x="23613" y="3939"/>
                  </a:lnTo>
                  <a:lnTo>
                    <a:pt x="23537" y="3818"/>
                  </a:lnTo>
                  <a:lnTo>
                    <a:pt x="23487" y="3702"/>
                  </a:lnTo>
                  <a:lnTo>
                    <a:pt x="23387" y="3586"/>
                  </a:lnTo>
                  <a:lnTo>
                    <a:pt x="23287" y="3470"/>
                  </a:lnTo>
                  <a:lnTo>
                    <a:pt x="23187" y="3353"/>
                  </a:lnTo>
                  <a:lnTo>
                    <a:pt x="23062" y="3242"/>
                  </a:lnTo>
                  <a:lnTo>
                    <a:pt x="22911" y="3126"/>
                  </a:lnTo>
                  <a:lnTo>
                    <a:pt x="22586" y="2905"/>
                  </a:lnTo>
                  <a:lnTo>
                    <a:pt x="22185" y="2693"/>
                  </a:lnTo>
                  <a:lnTo>
                    <a:pt x="21760" y="2482"/>
                  </a:lnTo>
                  <a:lnTo>
                    <a:pt x="21434" y="2345"/>
                  </a:lnTo>
                  <a:lnTo>
                    <a:pt x="21109" y="2213"/>
                  </a:lnTo>
                  <a:lnTo>
                    <a:pt x="20758" y="2081"/>
                  </a:lnTo>
                  <a:lnTo>
                    <a:pt x="20382" y="1954"/>
                  </a:lnTo>
                  <a:lnTo>
                    <a:pt x="19982" y="1828"/>
                  </a:lnTo>
                  <a:lnTo>
                    <a:pt x="19556" y="1706"/>
                  </a:lnTo>
                  <a:lnTo>
                    <a:pt x="19105" y="1590"/>
                  </a:lnTo>
                  <a:lnTo>
                    <a:pt x="18655" y="1474"/>
                  </a:lnTo>
                  <a:lnTo>
                    <a:pt x="18179" y="1363"/>
                  </a:lnTo>
                  <a:lnTo>
                    <a:pt x="17678" y="1257"/>
                  </a:lnTo>
                  <a:lnTo>
                    <a:pt x="17177" y="1152"/>
                  </a:lnTo>
                  <a:lnTo>
                    <a:pt x="16652" y="1051"/>
                  </a:lnTo>
                  <a:lnTo>
                    <a:pt x="16101" y="956"/>
                  </a:lnTo>
                  <a:lnTo>
                    <a:pt x="15550" y="867"/>
                  </a:lnTo>
                  <a:lnTo>
                    <a:pt x="14974" y="777"/>
                  </a:lnTo>
                  <a:lnTo>
                    <a:pt x="14373" y="692"/>
                  </a:lnTo>
                  <a:lnTo>
                    <a:pt x="13772" y="613"/>
                  </a:lnTo>
                  <a:lnTo>
                    <a:pt x="13146" y="539"/>
                  </a:lnTo>
                  <a:lnTo>
                    <a:pt x="12520" y="465"/>
                  </a:lnTo>
                  <a:lnTo>
                    <a:pt x="11869" y="402"/>
                  </a:lnTo>
                  <a:lnTo>
                    <a:pt x="11218" y="339"/>
                  </a:lnTo>
                  <a:lnTo>
                    <a:pt x="10542" y="281"/>
                  </a:lnTo>
                  <a:lnTo>
                    <a:pt x="9866" y="233"/>
                  </a:lnTo>
                  <a:lnTo>
                    <a:pt x="9165" y="186"/>
                  </a:lnTo>
                  <a:lnTo>
                    <a:pt x="8464" y="143"/>
                  </a:lnTo>
                  <a:lnTo>
                    <a:pt x="7763" y="106"/>
                  </a:lnTo>
                  <a:lnTo>
                    <a:pt x="7036" y="75"/>
                  </a:lnTo>
                  <a:lnTo>
                    <a:pt x="6285" y="48"/>
                  </a:lnTo>
                  <a:lnTo>
                    <a:pt x="5559" y="27"/>
                  </a:lnTo>
                  <a:lnTo>
                    <a:pt x="4808" y="17"/>
                  </a:lnTo>
                  <a:lnTo>
                    <a:pt x="4057" y="6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7351191" y="1068175"/>
              <a:ext cx="54117" cy="70375"/>
            </a:xfrm>
            <a:custGeom>
              <a:avLst/>
              <a:gdLst/>
              <a:ahLst/>
              <a:cxnLst/>
              <a:rect l="l" t="t" r="r" b="b"/>
              <a:pathLst>
                <a:path w="8489" h="2815" extrusionOk="0">
                  <a:moveTo>
                    <a:pt x="0" y="1"/>
                  </a:moveTo>
                  <a:lnTo>
                    <a:pt x="451" y="212"/>
                  </a:lnTo>
                  <a:lnTo>
                    <a:pt x="827" y="423"/>
                  </a:lnTo>
                  <a:lnTo>
                    <a:pt x="1152" y="645"/>
                  </a:lnTo>
                  <a:lnTo>
                    <a:pt x="1302" y="761"/>
                  </a:lnTo>
                  <a:lnTo>
                    <a:pt x="1428" y="872"/>
                  </a:lnTo>
                  <a:lnTo>
                    <a:pt x="1553" y="988"/>
                  </a:lnTo>
                  <a:lnTo>
                    <a:pt x="1653" y="1104"/>
                  </a:lnTo>
                  <a:lnTo>
                    <a:pt x="1728" y="1220"/>
                  </a:lnTo>
                  <a:lnTo>
                    <a:pt x="1803" y="1337"/>
                  </a:lnTo>
                  <a:lnTo>
                    <a:pt x="1853" y="1458"/>
                  </a:lnTo>
                  <a:lnTo>
                    <a:pt x="1903" y="1579"/>
                  </a:lnTo>
                  <a:lnTo>
                    <a:pt x="1928" y="1701"/>
                  </a:lnTo>
                  <a:lnTo>
                    <a:pt x="1928" y="1822"/>
                  </a:lnTo>
                  <a:lnTo>
                    <a:pt x="1903" y="2018"/>
                  </a:lnTo>
                  <a:lnTo>
                    <a:pt x="1853" y="2213"/>
                  </a:lnTo>
                  <a:lnTo>
                    <a:pt x="1728" y="2408"/>
                  </a:lnTo>
                  <a:lnTo>
                    <a:pt x="1603" y="2598"/>
                  </a:lnTo>
                  <a:lnTo>
                    <a:pt x="1828" y="2646"/>
                  </a:lnTo>
                  <a:lnTo>
                    <a:pt x="2079" y="2688"/>
                  </a:lnTo>
                  <a:lnTo>
                    <a:pt x="2354" y="2725"/>
                  </a:lnTo>
                  <a:lnTo>
                    <a:pt x="2654" y="2757"/>
                  </a:lnTo>
                  <a:lnTo>
                    <a:pt x="2955" y="2783"/>
                  </a:lnTo>
                  <a:lnTo>
                    <a:pt x="3280" y="2799"/>
                  </a:lnTo>
                  <a:lnTo>
                    <a:pt x="3631" y="2815"/>
                  </a:lnTo>
                  <a:lnTo>
                    <a:pt x="7938" y="2815"/>
                  </a:lnTo>
                  <a:lnTo>
                    <a:pt x="8063" y="2693"/>
                  </a:lnTo>
                  <a:lnTo>
                    <a:pt x="8163" y="2572"/>
                  </a:lnTo>
                  <a:lnTo>
                    <a:pt x="8263" y="2450"/>
                  </a:lnTo>
                  <a:lnTo>
                    <a:pt x="8338" y="2329"/>
                  </a:lnTo>
                  <a:lnTo>
                    <a:pt x="8389" y="2202"/>
                  </a:lnTo>
                  <a:lnTo>
                    <a:pt x="8439" y="2076"/>
                  </a:lnTo>
                  <a:lnTo>
                    <a:pt x="8464" y="1949"/>
                  </a:lnTo>
                  <a:lnTo>
                    <a:pt x="8489" y="1822"/>
                  </a:lnTo>
                  <a:lnTo>
                    <a:pt x="8464" y="1701"/>
                  </a:lnTo>
                  <a:lnTo>
                    <a:pt x="8439" y="1579"/>
                  </a:lnTo>
                  <a:lnTo>
                    <a:pt x="8414" y="1458"/>
                  </a:lnTo>
                  <a:lnTo>
                    <a:pt x="8363" y="1337"/>
                  </a:lnTo>
                  <a:lnTo>
                    <a:pt x="8288" y="1220"/>
                  </a:lnTo>
                  <a:lnTo>
                    <a:pt x="8188" y="1104"/>
                  </a:lnTo>
                  <a:lnTo>
                    <a:pt x="8088" y="988"/>
                  </a:lnTo>
                  <a:lnTo>
                    <a:pt x="7988" y="872"/>
                  </a:lnTo>
                  <a:lnTo>
                    <a:pt x="7863" y="761"/>
                  </a:lnTo>
                  <a:lnTo>
                    <a:pt x="7712" y="645"/>
                  </a:lnTo>
                  <a:lnTo>
                    <a:pt x="7387" y="423"/>
                  </a:lnTo>
                  <a:lnTo>
                    <a:pt x="7011" y="212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22B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7322299" y="1068175"/>
              <a:ext cx="83168" cy="70375"/>
            </a:xfrm>
            <a:custGeom>
              <a:avLst/>
              <a:gdLst/>
              <a:ahLst/>
              <a:cxnLst/>
              <a:rect l="l" t="t" r="r" b="b"/>
              <a:pathLst>
                <a:path w="13046" h="2815" extrusionOk="0">
                  <a:moveTo>
                    <a:pt x="2304" y="1"/>
                  </a:moveTo>
                  <a:lnTo>
                    <a:pt x="2053" y="11"/>
                  </a:lnTo>
                  <a:lnTo>
                    <a:pt x="1803" y="22"/>
                  </a:lnTo>
                  <a:lnTo>
                    <a:pt x="1578" y="43"/>
                  </a:lnTo>
                  <a:lnTo>
                    <a:pt x="1352" y="64"/>
                  </a:lnTo>
                  <a:lnTo>
                    <a:pt x="1127" y="91"/>
                  </a:lnTo>
                  <a:lnTo>
                    <a:pt x="952" y="122"/>
                  </a:lnTo>
                  <a:lnTo>
                    <a:pt x="751" y="159"/>
                  </a:lnTo>
                  <a:lnTo>
                    <a:pt x="601" y="196"/>
                  </a:lnTo>
                  <a:lnTo>
                    <a:pt x="451" y="238"/>
                  </a:lnTo>
                  <a:lnTo>
                    <a:pt x="326" y="281"/>
                  </a:lnTo>
                  <a:lnTo>
                    <a:pt x="200" y="328"/>
                  </a:lnTo>
                  <a:lnTo>
                    <a:pt x="125" y="381"/>
                  </a:lnTo>
                  <a:lnTo>
                    <a:pt x="50" y="434"/>
                  </a:lnTo>
                  <a:lnTo>
                    <a:pt x="25" y="487"/>
                  </a:lnTo>
                  <a:lnTo>
                    <a:pt x="0" y="539"/>
                  </a:lnTo>
                  <a:lnTo>
                    <a:pt x="0" y="661"/>
                  </a:lnTo>
                  <a:lnTo>
                    <a:pt x="25" y="703"/>
                  </a:lnTo>
                  <a:lnTo>
                    <a:pt x="50" y="745"/>
                  </a:lnTo>
                  <a:lnTo>
                    <a:pt x="100" y="787"/>
                  </a:lnTo>
                  <a:lnTo>
                    <a:pt x="150" y="824"/>
                  </a:lnTo>
                  <a:lnTo>
                    <a:pt x="251" y="861"/>
                  </a:lnTo>
                  <a:lnTo>
                    <a:pt x="351" y="898"/>
                  </a:lnTo>
                  <a:lnTo>
                    <a:pt x="451" y="930"/>
                  </a:lnTo>
                  <a:lnTo>
                    <a:pt x="576" y="956"/>
                  </a:lnTo>
                  <a:lnTo>
                    <a:pt x="726" y="983"/>
                  </a:lnTo>
                  <a:lnTo>
                    <a:pt x="877" y="1009"/>
                  </a:lnTo>
                  <a:lnTo>
                    <a:pt x="1052" y="1030"/>
                  </a:lnTo>
                  <a:lnTo>
                    <a:pt x="1227" y="1046"/>
                  </a:lnTo>
                  <a:lnTo>
                    <a:pt x="1402" y="1062"/>
                  </a:lnTo>
                  <a:lnTo>
                    <a:pt x="1603" y="1073"/>
                  </a:lnTo>
                  <a:lnTo>
                    <a:pt x="1803" y="1078"/>
                  </a:lnTo>
                  <a:lnTo>
                    <a:pt x="2003" y="1083"/>
                  </a:lnTo>
                  <a:lnTo>
                    <a:pt x="2329" y="1083"/>
                  </a:lnTo>
                  <a:lnTo>
                    <a:pt x="2654" y="1094"/>
                  </a:lnTo>
                  <a:lnTo>
                    <a:pt x="2955" y="1109"/>
                  </a:lnTo>
                  <a:lnTo>
                    <a:pt x="3255" y="1136"/>
                  </a:lnTo>
                  <a:lnTo>
                    <a:pt x="3556" y="1162"/>
                  </a:lnTo>
                  <a:lnTo>
                    <a:pt x="3831" y="1199"/>
                  </a:lnTo>
                  <a:lnTo>
                    <a:pt x="4082" y="1236"/>
                  </a:lnTo>
                  <a:lnTo>
                    <a:pt x="4307" y="1284"/>
                  </a:lnTo>
                  <a:lnTo>
                    <a:pt x="4507" y="1331"/>
                  </a:lnTo>
                  <a:lnTo>
                    <a:pt x="4708" y="1384"/>
                  </a:lnTo>
                  <a:lnTo>
                    <a:pt x="4858" y="1442"/>
                  </a:lnTo>
                  <a:lnTo>
                    <a:pt x="5008" y="1500"/>
                  </a:lnTo>
                  <a:lnTo>
                    <a:pt x="5108" y="1564"/>
                  </a:lnTo>
                  <a:lnTo>
                    <a:pt x="5208" y="1632"/>
                  </a:lnTo>
                  <a:lnTo>
                    <a:pt x="5258" y="1701"/>
                  </a:lnTo>
                  <a:lnTo>
                    <a:pt x="5258" y="1769"/>
                  </a:lnTo>
                  <a:lnTo>
                    <a:pt x="5258" y="2128"/>
                  </a:lnTo>
                  <a:lnTo>
                    <a:pt x="5283" y="2197"/>
                  </a:lnTo>
                  <a:lnTo>
                    <a:pt x="5334" y="2266"/>
                  </a:lnTo>
                  <a:lnTo>
                    <a:pt x="5409" y="2334"/>
                  </a:lnTo>
                  <a:lnTo>
                    <a:pt x="5509" y="2398"/>
                  </a:lnTo>
                  <a:lnTo>
                    <a:pt x="5659" y="2456"/>
                  </a:lnTo>
                  <a:lnTo>
                    <a:pt x="5809" y="2514"/>
                  </a:lnTo>
                  <a:lnTo>
                    <a:pt x="6010" y="2567"/>
                  </a:lnTo>
                  <a:lnTo>
                    <a:pt x="6210" y="2614"/>
                  </a:lnTo>
                  <a:lnTo>
                    <a:pt x="6460" y="2662"/>
                  </a:lnTo>
                  <a:lnTo>
                    <a:pt x="6711" y="2699"/>
                  </a:lnTo>
                  <a:lnTo>
                    <a:pt x="6961" y="2736"/>
                  </a:lnTo>
                  <a:lnTo>
                    <a:pt x="7262" y="2762"/>
                  </a:lnTo>
                  <a:lnTo>
                    <a:pt x="7562" y="2783"/>
                  </a:lnTo>
                  <a:lnTo>
                    <a:pt x="7863" y="2804"/>
                  </a:lnTo>
                  <a:lnTo>
                    <a:pt x="8188" y="2815"/>
                  </a:lnTo>
                  <a:lnTo>
                    <a:pt x="12495" y="2815"/>
                  </a:lnTo>
                  <a:lnTo>
                    <a:pt x="12620" y="2693"/>
                  </a:lnTo>
                  <a:lnTo>
                    <a:pt x="12720" y="2572"/>
                  </a:lnTo>
                  <a:lnTo>
                    <a:pt x="12820" y="2450"/>
                  </a:lnTo>
                  <a:lnTo>
                    <a:pt x="12895" y="2329"/>
                  </a:lnTo>
                  <a:lnTo>
                    <a:pt x="12971" y="2202"/>
                  </a:lnTo>
                  <a:lnTo>
                    <a:pt x="12996" y="2076"/>
                  </a:lnTo>
                  <a:lnTo>
                    <a:pt x="13021" y="1949"/>
                  </a:lnTo>
                  <a:lnTo>
                    <a:pt x="13046" y="1822"/>
                  </a:lnTo>
                  <a:lnTo>
                    <a:pt x="13021" y="1701"/>
                  </a:lnTo>
                  <a:lnTo>
                    <a:pt x="13021" y="1579"/>
                  </a:lnTo>
                  <a:lnTo>
                    <a:pt x="12971" y="1458"/>
                  </a:lnTo>
                  <a:lnTo>
                    <a:pt x="12921" y="1337"/>
                  </a:lnTo>
                  <a:lnTo>
                    <a:pt x="12845" y="1220"/>
                  </a:lnTo>
                  <a:lnTo>
                    <a:pt x="12770" y="1104"/>
                  </a:lnTo>
                  <a:lnTo>
                    <a:pt x="12670" y="988"/>
                  </a:lnTo>
                  <a:lnTo>
                    <a:pt x="12545" y="872"/>
                  </a:lnTo>
                  <a:lnTo>
                    <a:pt x="12420" y="761"/>
                  </a:lnTo>
                  <a:lnTo>
                    <a:pt x="12269" y="645"/>
                  </a:lnTo>
                  <a:lnTo>
                    <a:pt x="11944" y="423"/>
                  </a:lnTo>
                  <a:lnTo>
                    <a:pt x="11568" y="21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7351191" y="1068175"/>
              <a:ext cx="54117" cy="70375"/>
            </a:xfrm>
            <a:custGeom>
              <a:avLst/>
              <a:gdLst/>
              <a:ahLst/>
              <a:cxnLst/>
              <a:rect l="l" t="t" r="r" b="b"/>
              <a:pathLst>
                <a:path w="8489" h="2815" extrusionOk="0">
                  <a:moveTo>
                    <a:pt x="0" y="1"/>
                  </a:moveTo>
                  <a:lnTo>
                    <a:pt x="451" y="212"/>
                  </a:lnTo>
                  <a:lnTo>
                    <a:pt x="827" y="423"/>
                  </a:lnTo>
                  <a:lnTo>
                    <a:pt x="1152" y="645"/>
                  </a:lnTo>
                  <a:lnTo>
                    <a:pt x="1302" y="761"/>
                  </a:lnTo>
                  <a:lnTo>
                    <a:pt x="1428" y="872"/>
                  </a:lnTo>
                  <a:lnTo>
                    <a:pt x="1553" y="988"/>
                  </a:lnTo>
                  <a:lnTo>
                    <a:pt x="1653" y="1104"/>
                  </a:lnTo>
                  <a:lnTo>
                    <a:pt x="1728" y="1220"/>
                  </a:lnTo>
                  <a:lnTo>
                    <a:pt x="1803" y="1337"/>
                  </a:lnTo>
                  <a:lnTo>
                    <a:pt x="1853" y="1458"/>
                  </a:lnTo>
                  <a:lnTo>
                    <a:pt x="1903" y="1579"/>
                  </a:lnTo>
                  <a:lnTo>
                    <a:pt x="1928" y="1701"/>
                  </a:lnTo>
                  <a:lnTo>
                    <a:pt x="1928" y="1822"/>
                  </a:lnTo>
                  <a:lnTo>
                    <a:pt x="1903" y="2018"/>
                  </a:lnTo>
                  <a:lnTo>
                    <a:pt x="1853" y="2213"/>
                  </a:lnTo>
                  <a:lnTo>
                    <a:pt x="1728" y="2408"/>
                  </a:lnTo>
                  <a:lnTo>
                    <a:pt x="1603" y="2598"/>
                  </a:lnTo>
                  <a:lnTo>
                    <a:pt x="1828" y="2646"/>
                  </a:lnTo>
                  <a:lnTo>
                    <a:pt x="2079" y="2688"/>
                  </a:lnTo>
                  <a:lnTo>
                    <a:pt x="2354" y="2725"/>
                  </a:lnTo>
                  <a:lnTo>
                    <a:pt x="2654" y="2757"/>
                  </a:lnTo>
                  <a:lnTo>
                    <a:pt x="2955" y="2783"/>
                  </a:lnTo>
                  <a:lnTo>
                    <a:pt x="3280" y="2799"/>
                  </a:lnTo>
                  <a:lnTo>
                    <a:pt x="3631" y="2815"/>
                  </a:lnTo>
                  <a:lnTo>
                    <a:pt x="7938" y="2815"/>
                  </a:lnTo>
                  <a:lnTo>
                    <a:pt x="8063" y="2693"/>
                  </a:lnTo>
                  <a:lnTo>
                    <a:pt x="8163" y="2572"/>
                  </a:lnTo>
                  <a:lnTo>
                    <a:pt x="8263" y="2450"/>
                  </a:lnTo>
                  <a:lnTo>
                    <a:pt x="8338" y="2329"/>
                  </a:lnTo>
                  <a:lnTo>
                    <a:pt x="8389" y="2202"/>
                  </a:lnTo>
                  <a:lnTo>
                    <a:pt x="8439" y="2076"/>
                  </a:lnTo>
                  <a:lnTo>
                    <a:pt x="8464" y="1949"/>
                  </a:lnTo>
                  <a:lnTo>
                    <a:pt x="8489" y="1822"/>
                  </a:lnTo>
                  <a:lnTo>
                    <a:pt x="8464" y="1701"/>
                  </a:lnTo>
                  <a:lnTo>
                    <a:pt x="8439" y="1579"/>
                  </a:lnTo>
                  <a:lnTo>
                    <a:pt x="8414" y="1458"/>
                  </a:lnTo>
                  <a:lnTo>
                    <a:pt x="8363" y="1337"/>
                  </a:lnTo>
                  <a:lnTo>
                    <a:pt x="8288" y="1220"/>
                  </a:lnTo>
                  <a:lnTo>
                    <a:pt x="8188" y="1104"/>
                  </a:lnTo>
                  <a:lnTo>
                    <a:pt x="8088" y="988"/>
                  </a:lnTo>
                  <a:lnTo>
                    <a:pt x="7988" y="872"/>
                  </a:lnTo>
                  <a:lnTo>
                    <a:pt x="7863" y="761"/>
                  </a:lnTo>
                  <a:lnTo>
                    <a:pt x="7712" y="645"/>
                  </a:lnTo>
                  <a:lnTo>
                    <a:pt x="7387" y="423"/>
                  </a:lnTo>
                  <a:lnTo>
                    <a:pt x="7011" y="212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7144953" y="1006150"/>
              <a:ext cx="126588" cy="147975"/>
            </a:xfrm>
            <a:custGeom>
              <a:avLst/>
              <a:gdLst/>
              <a:ahLst/>
              <a:cxnLst/>
              <a:rect l="l" t="t" r="r" b="b"/>
              <a:pathLst>
                <a:path w="19857" h="5919" extrusionOk="0">
                  <a:moveTo>
                    <a:pt x="19857" y="0"/>
                  </a:moveTo>
                  <a:lnTo>
                    <a:pt x="18830" y="16"/>
                  </a:lnTo>
                  <a:lnTo>
                    <a:pt x="17828" y="37"/>
                  </a:lnTo>
                  <a:lnTo>
                    <a:pt x="16827" y="69"/>
                  </a:lnTo>
                  <a:lnTo>
                    <a:pt x="15850" y="111"/>
                  </a:lnTo>
                  <a:lnTo>
                    <a:pt x="14874" y="159"/>
                  </a:lnTo>
                  <a:lnTo>
                    <a:pt x="13947" y="222"/>
                  </a:lnTo>
                  <a:lnTo>
                    <a:pt x="13021" y="291"/>
                  </a:lnTo>
                  <a:lnTo>
                    <a:pt x="12119" y="370"/>
                  </a:lnTo>
                  <a:lnTo>
                    <a:pt x="11218" y="460"/>
                  </a:lnTo>
                  <a:lnTo>
                    <a:pt x="10367" y="555"/>
                  </a:lnTo>
                  <a:lnTo>
                    <a:pt x="9540" y="660"/>
                  </a:lnTo>
                  <a:lnTo>
                    <a:pt x="8739" y="771"/>
                  </a:lnTo>
                  <a:lnTo>
                    <a:pt x="7963" y="893"/>
                  </a:lnTo>
                  <a:lnTo>
                    <a:pt x="7212" y="1019"/>
                  </a:lnTo>
                  <a:lnTo>
                    <a:pt x="6486" y="1157"/>
                  </a:lnTo>
                  <a:lnTo>
                    <a:pt x="5784" y="1299"/>
                  </a:lnTo>
                  <a:lnTo>
                    <a:pt x="5133" y="1447"/>
                  </a:lnTo>
                  <a:lnTo>
                    <a:pt x="4507" y="1600"/>
                  </a:lnTo>
                  <a:lnTo>
                    <a:pt x="3932" y="1764"/>
                  </a:lnTo>
                  <a:lnTo>
                    <a:pt x="3381" y="1927"/>
                  </a:lnTo>
                  <a:lnTo>
                    <a:pt x="2855" y="2102"/>
                  </a:lnTo>
                  <a:lnTo>
                    <a:pt x="2379" y="2281"/>
                  </a:lnTo>
                  <a:lnTo>
                    <a:pt x="1928" y="2466"/>
                  </a:lnTo>
                  <a:lnTo>
                    <a:pt x="1553" y="2651"/>
                  </a:lnTo>
                  <a:lnTo>
                    <a:pt x="1177" y="2846"/>
                  </a:lnTo>
                  <a:lnTo>
                    <a:pt x="877" y="3041"/>
                  </a:lnTo>
                  <a:lnTo>
                    <a:pt x="601" y="3242"/>
                  </a:lnTo>
                  <a:lnTo>
                    <a:pt x="401" y="3448"/>
                  </a:lnTo>
                  <a:lnTo>
                    <a:pt x="226" y="3654"/>
                  </a:lnTo>
                  <a:lnTo>
                    <a:pt x="101" y="3865"/>
                  </a:lnTo>
                  <a:lnTo>
                    <a:pt x="25" y="4081"/>
                  </a:lnTo>
                  <a:lnTo>
                    <a:pt x="0" y="4298"/>
                  </a:lnTo>
                  <a:lnTo>
                    <a:pt x="0" y="4483"/>
                  </a:lnTo>
                  <a:lnTo>
                    <a:pt x="50" y="4668"/>
                  </a:lnTo>
                  <a:lnTo>
                    <a:pt x="4833" y="4668"/>
                  </a:lnTo>
                  <a:lnTo>
                    <a:pt x="5058" y="4673"/>
                  </a:lnTo>
                  <a:lnTo>
                    <a:pt x="5259" y="4678"/>
                  </a:lnTo>
                  <a:lnTo>
                    <a:pt x="5459" y="4689"/>
                  </a:lnTo>
                  <a:lnTo>
                    <a:pt x="5659" y="4704"/>
                  </a:lnTo>
                  <a:lnTo>
                    <a:pt x="5860" y="4720"/>
                  </a:lnTo>
                  <a:lnTo>
                    <a:pt x="6035" y="4747"/>
                  </a:lnTo>
                  <a:lnTo>
                    <a:pt x="6185" y="4773"/>
                  </a:lnTo>
                  <a:lnTo>
                    <a:pt x="6335" y="4800"/>
                  </a:lnTo>
                  <a:lnTo>
                    <a:pt x="6486" y="4831"/>
                  </a:lnTo>
                  <a:lnTo>
                    <a:pt x="6611" y="4868"/>
                  </a:lnTo>
                  <a:lnTo>
                    <a:pt x="6711" y="4905"/>
                  </a:lnTo>
                  <a:lnTo>
                    <a:pt x="6811" y="4942"/>
                  </a:lnTo>
                  <a:lnTo>
                    <a:pt x="6886" y="4984"/>
                  </a:lnTo>
                  <a:lnTo>
                    <a:pt x="6936" y="5027"/>
                  </a:lnTo>
                  <a:lnTo>
                    <a:pt x="6961" y="5074"/>
                  </a:lnTo>
                  <a:lnTo>
                    <a:pt x="6961" y="5116"/>
                  </a:lnTo>
                  <a:lnTo>
                    <a:pt x="6986" y="5201"/>
                  </a:lnTo>
                  <a:lnTo>
                    <a:pt x="7061" y="5280"/>
                  </a:lnTo>
                  <a:lnTo>
                    <a:pt x="7137" y="5359"/>
                  </a:lnTo>
                  <a:lnTo>
                    <a:pt x="7262" y="5433"/>
                  </a:lnTo>
                  <a:lnTo>
                    <a:pt x="7437" y="5502"/>
                  </a:lnTo>
                  <a:lnTo>
                    <a:pt x="7612" y="5565"/>
                  </a:lnTo>
                  <a:lnTo>
                    <a:pt x="7838" y="5628"/>
                  </a:lnTo>
                  <a:lnTo>
                    <a:pt x="8088" y="5686"/>
                  </a:lnTo>
                  <a:lnTo>
                    <a:pt x="8389" y="5745"/>
                  </a:lnTo>
                  <a:lnTo>
                    <a:pt x="8739" y="5797"/>
                  </a:lnTo>
                  <a:lnTo>
                    <a:pt x="9115" y="5840"/>
                  </a:lnTo>
                  <a:lnTo>
                    <a:pt x="9490" y="5871"/>
                  </a:lnTo>
                  <a:lnTo>
                    <a:pt x="9916" y="5898"/>
                  </a:lnTo>
                  <a:lnTo>
                    <a:pt x="10342" y="5913"/>
                  </a:lnTo>
                  <a:lnTo>
                    <a:pt x="10792" y="5919"/>
                  </a:lnTo>
                  <a:lnTo>
                    <a:pt x="11243" y="5913"/>
                  </a:lnTo>
                  <a:lnTo>
                    <a:pt x="11594" y="5903"/>
                  </a:lnTo>
                  <a:lnTo>
                    <a:pt x="11944" y="5882"/>
                  </a:lnTo>
                  <a:lnTo>
                    <a:pt x="12270" y="5861"/>
                  </a:lnTo>
                  <a:lnTo>
                    <a:pt x="12570" y="5829"/>
                  </a:lnTo>
                  <a:lnTo>
                    <a:pt x="12871" y="5792"/>
                  </a:lnTo>
                  <a:lnTo>
                    <a:pt x="13146" y="5745"/>
                  </a:lnTo>
                  <a:lnTo>
                    <a:pt x="13421" y="5697"/>
                  </a:lnTo>
                  <a:lnTo>
                    <a:pt x="13647" y="5644"/>
                  </a:lnTo>
                  <a:lnTo>
                    <a:pt x="13872" y="5591"/>
                  </a:lnTo>
                  <a:lnTo>
                    <a:pt x="14047" y="5528"/>
                  </a:lnTo>
                  <a:lnTo>
                    <a:pt x="14223" y="5465"/>
                  </a:lnTo>
                  <a:lnTo>
                    <a:pt x="14348" y="5396"/>
                  </a:lnTo>
                  <a:lnTo>
                    <a:pt x="14473" y="5327"/>
                  </a:lnTo>
                  <a:lnTo>
                    <a:pt x="14548" y="5254"/>
                  </a:lnTo>
                  <a:lnTo>
                    <a:pt x="14598" y="5180"/>
                  </a:lnTo>
                  <a:lnTo>
                    <a:pt x="14598" y="5106"/>
                  </a:lnTo>
                  <a:lnTo>
                    <a:pt x="14598" y="3649"/>
                  </a:lnTo>
                  <a:lnTo>
                    <a:pt x="14623" y="3590"/>
                  </a:lnTo>
                  <a:lnTo>
                    <a:pt x="14648" y="3538"/>
                  </a:lnTo>
                  <a:lnTo>
                    <a:pt x="14724" y="3485"/>
                  </a:lnTo>
                  <a:lnTo>
                    <a:pt x="14824" y="3432"/>
                  </a:lnTo>
                  <a:lnTo>
                    <a:pt x="14924" y="3385"/>
                  </a:lnTo>
                  <a:lnTo>
                    <a:pt x="15049" y="3342"/>
                  </a:lnTo>
                  <a:lnTo>
                    <a:pt x="15199" y="3300"/>
                  </a:lnTo>
                  <a:lnTo>
                    <a:pt x="15375" y="3258"/>
                  </a:lnTo>
                  <a:lnTo>
                    <a:pt x="15575" y="3221"/>
                  </a:lnTo>
                  <a:lnTo>
                    <a:pt x="15775" y="3189"/>
                  </a:lnTo>
                  <a:lnTo>
                    <a:pt x="16001" y="3163"/>
                  </a:lnTo>
                  <a:lnTo>
                    <a:pt x="16226" y="3136"/>
                  </a:lnTo>
                  <a:lnTo>
                    <a:pt x="16476" y="3121"/>
                  </a:lnTo>
                  <a:lnTo>
                    <a:pt x="16727" y="3105"/>
                  </a:lnTo>
                  <a:lnTo>
                    <a:pt x="17002" y="3099"/>
                  </a:lnTo>
                  <a:lnTo>
                    <a:pt x="17278" y="3094"/>
                  </a:lnTo>
                  <a:lnTo>
                    <a:pt x="17528" y="3094"/>
                  </a:lnTo>
                  <a:lnTo>
                    <a:pt x="17803" y="3084"/>
                  </a:lnTo>
                  <a:lnTo>
                    <a:pt x="18054" y="3073"/>
                  </a:lnTo>
                  <a:lnTo>
                    <a:pt x="18279" y="3052"/>
                  </a:lnTo>
                  <a:lnTo>
                    <a:pt x="18504" y="3031"/>
                  </a:lnTo>
                  <a:lnTo>
                    <a:pt x="18730" y="2999"/>
                  </a:lnTo>
                  <a:lnTo>
                    <a:pt x="18930" y="2968"/>
                  </a:lnTo>
                  <a:lnTo>
                    <a:pt x="19105" y="2931"/>
                  </a:lnTo>
                  <a:lnTo>
                    <a:pt x="19281" y="2894"/>
                  </a:lnTo>
                  <a:lnTo>
                    <a:pt x="19431" y="2851"/>
                  </a:lnTo>
                  <a:lnTo>
                    <a:pt x="19556" y="2804"/>
                  </a:lnTo>
                  <a:lnTo>
                    <a:pt x="19656" y="2756"/>
                  </a:lnTo>
                  <a:lnTo>
                    <a:pt x="19756" y="2704"/>
                  </a:lnTo>
                  <a:lnTo>
                    <a:pt x="19807" y="2651"/>
                  </a:lnTo>
                  <a:lnTo>
                    <a:pt x="19857" y="2598"/>
                  </a:lnTo>
                  <a:lnTo>
                    <a:pt x="19857" y="2540"/>
                  </a:lnTo>
                  <a:lnTo>
                    <a:pt x="19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7303302" y="1093250"/>
              <a:ext cx="203847" cy="290275"/>
            </a:xfrm>
            <a:custGeom>
              <a:avLst/>
              <a:gdLst/>
              <a:ahLst/>
              <a:cxnLst/>
              <a:rect l="l" t="t" r="r" b="b"/>
              <a:pathLst>
                <a:path w="31976" h="11611" extrusionOk="0">
                  <a:moveTo>
                    <a:pt x="23888" y="9842"/>
                  </a:moveTo>
                  <a:lnTo>
                    <a:pt x="23888" y="11162"/>
                  </a:lnTo>
                  <a:lnTo>
                    <a:pt x="2129" y="11162"/>
                  </a:lnTo>
                  <a:lnTo>
                    <a:pt x="2129" y="9842"/>
                  </a:lnTo>
                  <a:close/>
                  <a:moveTo>
                    <a:pt x="26918" y="1"/>
                  </a:moveTo>
                  <a:lnTo>
                    <a:pt x="26417" y="11"/>
                  </a:lnTo>
                  <a:lnTo>
                    <a:pt x="25941" y="33"/>
                  </a:lnTo>
                  <a:lnTo>
                    <a:pt x="25466" y="64"/>
                  </a:lnTo>
                  <a:lnTo>
                    <a:pt x="25015" y="106"/>
                  </a:lnTo>
                  <a:lnTo>
                    <a:pt x="24589" y="159"/>
                  </a:lnTo>
                  <a:lnTo>
                    <a:pt x="24189" y="217"/>
                  </a:lnTo>
                  <a:lnTo>
                    <a:pt x="23813" y="286"/>
                  </a:lnTo>
                  <a:lnTo>
                    <a:pt x="23487" y="360"/>
                  </a:lnTo>
                  <a:lnTo>
                    <a:pt x="23187" y="439"/>
                  </a:lnTo>
                  <a:lnTo>
                    <a:pt x="22937" y="529"/>
                  </a:lnTo>
                  <a:lnTo>
                    <a:pt x="22711" y="624"/>
                  </a:lnTo>
                  <a:lnTo>
                    <a:pt x="22536" y="724"/>
                  </a:lnTo>
                  <a:lnTo>
                    <a:pt x="22411" y="825"/>
                  </a:lnTo>
                  <a:lnTo>
                    <a:pt x="22336" y="930"/>
                  </a:lnTo>
                  <a:lnTo>
                    <a:pt x="22311" y="1041"/>
                  </a:lnTo>
                  <a:lnTo>
                    <a:pt x="22311" y="4446"/>
                  </a:lnTo>
                  <a:lnTo>
                    <a:pt x="21960" y="4399"/>
                  </a:lnTo>
                  <a:lnTo>
                    <a:pt x="21559" y="4357"/>
                  </a:lnTo>
                  <a:lnTo>
                    <a:pt x="21159" y="4320"/>
                  </a:lnTo>
                  <a:lnTo>
                    <a:pt x="20758" y="4293"/>
                  </a:lnTo>
                  <a:lnTo>
                    <a:pt x="20332" y="4277"/>
                  </a:lnTo>
                  <a:lnTo>
                    <a:pt x="19882" y="4261"/>
                  </a:lnTo>
                  <a:lnTo>
                    <a:pt x="19431" y="4256"/>
                  </a:lnTo>
                  <a:lnTo>
                    <a:pt x="18980" y="4256"/>
                  </a:lnTo>
                  <a:lnTo>
                    <a:pt x="18555" y="4267"/>
                  </a:lnTo>
                  <a:lnTo>
                    <a:pt x="18104" y="4283"/>
                  </a:lnTo>
                  <a:lnTo>
                    <a:pt x="17678" y="4304"/>
                  </a:lnTo>
                  <a:lnTo>
                    <a:pt x="17278" y="4335"/>
                  </a:lnTo>
                  <a:lnTo>
                    <a:pt x="16877" y="4372"/>
                  </a:lnTo>
                  <a:lnTo>
                    <a:pt x="16476" y="4415"/>
                  </a:lnTo>
                  <a:lnTo>
                    <a:pt x="16126" y="4467"/>
                  </a:lnTo>
                  <a:lnTo>
                    <a:pt x="15800" y="4520"/>
                  </a:lnTo>
                  <a:lnTo>
                    <a:pt x="6611" y="6284"/>
                  </a:lnTo>
                  <a:lnTo>
                    <a:pt x="6310" y="6347"/>
                  </a:lnTo>
                  <a:lnTo>
                    <a:pt x="6010" y="6410"/>
                  </a:lnTo>
                  <a:lnTo>
                    <a:pt x="5735" y="6479"/>
                  </a:lnTo>
                  <a:lnTo>
                    <a:pt x="5484" y="6548"/>
                  </a:lnTo>
                  <a:lnTo>
                    <a:pt x="5259" y="6621"/>
                  </a:lnTo>
                  <a:lnTo>
                    <a:pt x="5033" y="6695"/>
                  </a:lnTo>
                  <a:lnTo>
                    <a:pt x="4858" y="6775"/>
                  </a:lnTo>
                  <a:lnTo>
                    <a:pt x="4658" y="6854"/>
                  </a:lnTo>
                  <a:lnTo>
                    <a:pt x="4508" y="6933"/>
                  </a:lnTo>
                  <a:lnTo>
                    <a:pt x="4382" y="7017"/>
                  </a:lnTo>
                  <a:lnTo>
                    <a:pt x="4257" y="7102"/>
                  </a:lnTo>
                  <a:lnTo>
                    <a:pt x="4157" y="7186"/>
                  </a:lnTo>
                  <a:lnTo>
                    <a:pt x="4082" y="7271"/>
                  </a:lnTo>
                  <a:lnTo>
                    <a:pt x="4032" y="7361"/>
                  </a:lnTo>
                  <a:lnTo>
                    <a:pt x="3982" y="7445"/>
                  </a:lnTo>
                  <a:lnTo>
                    <a:pt x="3982" y="7535"/>
                  </a:lnTo>
                  <a:lnTo>
                    <a:pt x="3982" y="9393"/>
                  </a:lnTo>
                  <a:lnTo>
                    <a:pt x="1077" y="9393"/>
                  </a:lnTo>
                  <a:lnTo>
                    <a:pt x="852" y="9398"/>
                  </a:lnTo>
                  <a:lnTo>
                    <a:pt x="651" y="9414"/>
                  </a:lnTo>
                  <a:lnTo>
                    <a:pt x="476" y="9435"/>
                  </a:lnTo>
                  <a:lnTo>
                    <a:pt x="301" y="9462"/>
                  </a:lnTo>
                  <a:lnTo>
                    <a:pt x="176" y="9494"/>
                  </a:lnTo>
                  <a:lnTo>
                    <a:pt x="76" y="9530"/>
                  </a:lnTo>
                  <a:lnTo>
                    <a:pt x="26" y="9573"/>
                  </a:lnTo>
                  <a:lnTo>
                    <a:pt x="0" y="9620"/>
                  </a:lnTo>
                  <a:lnTo>
                    <a:pt x="0" y="11389"/>
                  </a:lnTo>
                  <a:lnTo>
                    <a:pt x="26" y="11431"/>
                  </a:lnTo>
                  <a:lnTo>
                    <a:pt x="76" y="11473"/>
                  </a:lnTo>
                  <a:lnTo>
                    <a:pt x="176" y="11516"/>
                  </a:lnTo>
                  <a:lnTo>
                    <a:pt x="301" y="11547"/>
                  </a:lnTo>
                  <a:lnTo>
                    <a:pt x="476" y="11574"/>
                  </a:lnTo>
                  <a:lnTo>
                    <a:pt x="651" y="11595"/>
                  </a:lnTo>
                  <a:lnTo>
                    <a:pt x="852" y="11605"/>
                  </a:lnTo>
                  <a:lnTo>
                    <a:pt x="1077" y="11611"/>
                  </a:lnTo>
                  <a:lnTo>
                    <a:pt x="24940" y="11611"/>
                  </a:lnTo>
                  <a:lnTo>
                    <a:pt x="25165" y="11605"/>
                  </a:lnTo>
                  <a:lnTo>
                    <a:pt x="25365" y="11595"/>
                  </a:lnTo>
                  <a:lnTo>
                    <a:pt x="25541" y="11574"/>
                  </a:lnTo>
                  <a:lnTo>
                    <a:pt x="25691" y="11547"/>
                  </a:lnTo>
                  <a:lnTo>
                    <a:pt x="25816" y="11516"/>
                  </a:lnTo>
                  <a:lnTo>
                    <a:pt x="25916" y="11473"/>
                  </a:lnTo>
                  <a:lnTo>
                    <a:pt x="25991" y="11431"/>
                  </a:lnTo>
                  <a:lnTo>
                    <a:pt x="26016" y="11389"/>
                  </a:lnTo>
                  <a:lnTo>
                    <a:pt x="26016" y="9620"/>
                  </a:lnTo>
                  <a:lnTo>
                    <a:pt x="25991" y="9573"/>
                  </a:lnTo>
                  <a:lnTo>
                    <a:pt x="25916" y="9530"/>
                  </a:lnTo>
                  <a:lnTo>
                    <a:pt x="25816" y="9494"/>
                  </a:lnTo>
                  <a:lnTo>
                    <a:pt x="25691" y="9462"/>
                  </a:lnTo>
                  <a:lnTo>
                    <a:pt x="25541" y="9435"/>
                  </a:lnTo>
                  <a:lnTo>
                    <a:pt x="25365" y="9414"/>
                  </a:lnTo>
                  <a:lnTo>
                    <a:pt x="25165" y="9398"/>
                  </a:lnTo>
                  <a:lnTo>
                    <a:pt x="24940" y="9393"/>
                  </a:lnTo>
                  <a:lnTo>
                    <a:pt x="21735" y="9393"/>
                  </a:lnTo>
                  <a:lnTo>
                    <a:pt x="21735" y="8786"/>
                  </a:lnTo>
                  <a:lnTo>
                    <a:pt x="30023" y="7033"/>
                  </a:lnTo>
                  <a:lnTo>
                    <a:pt x="30073" y="7017"/>
                  </a:lnTo>
                  <a:lnTo>
                    <a:pt x="30298" y="6959"/>
                  </a:lnTo>
                  <a:lnTo>
                    <a:pt x="30498" y="6901"/>
                  </a:lnTo>
                  <a:lnTo>
                    <a:pt x="30699" y="6838"/>
                  </a:lnTo>
                  <a:lnTo>
                    <a:pt x="30874" y="6775"/>
                  </a:lnTo>
                  <a:lnTo>
                    <a:pt x="31049" y="6711"/>
                  </a:lnTo>
                  <a:lnTo>
                    <a:pt x="31200" y="6643"/>
                  </a:lnTo>
                  <a:lnTo>
                    <a:pt x="31350" y="6574"/>
                  </a:lnTo>
                  <a:lnTo>
                    <a:pt x="31475" y="6505"/>
                  </a:lnTo>
                  <a:lnTo>
                    <a:pt x="31600" y="6437"/>
                  </a:lnTo>
                  <a:lnTo>
                    <a:pt x="31700" y="6368"/>
                  </a:lnTo>
                  <a:lnTo>
                    <a:pt x="31776" y="6294"/>
                  </a:lnTo>
                  <a:lnTo>
                    <a:pt x="31851" y="6220"/>
                  </a:lnTo>
                  <a:lnTo>
                    <a:pt x="31901" y="6146"/>
                  </a:lnTo>
                  <a:lnTo>
                    <a:pt x="31951" y="6072"/>
                  </a:lnTo>
                  <a:lnTo>
                    <a:pt x="31976" y="5998"/>
                  </a:lnTo>
                  <a:lnTo>
                    <a:pt x="31976" y="5925"/>
                  </a:lnTo>
                  <a:lnTo>
                    <a:pt x="31976" y="2989"/>
                  </a:lnTo>
                  <a:lnTo>
                    <a:pt x="31951" y="2936"/>
                  </a:lnTo>
                  <a:lnTo>
                    <a:pt x="31876" y="2889"/>
                  </a:lnTo>
                  <a:lnTo>
                    <a:pt x="31750" y="2847"/>
                  </a:lnTo>
                  <a:lnTo>
                    <a:pt x="31575" y="2815"/>
                  </a:lnTo>
                  <a:lnTo>
                    <a:pt x="31400" y="2788"/>
                  </a:lnTo>
                  <a:lnTo>
                    <a:pt x="31175" y="2767"/>
                  </a:lnTo>
                  <a:lnTo>
                    <a:pt x="30924" y="2762"/>
                  </a:lnTo>
                  <a:lnTo>
                    <a:pt x="30674" y="2767"/>
                  </a:lnTo>
                  <a:lnTo>
                    <a:pt x="30498" y="2778"/>
                  </a:lnTo>
                  <a:lnTo>
                    <a:pt x="30348" y="2799"/>
                  </a:lnTo>
                  <a:lnTo>
                    <a:pt x="30198" y="2820"/>
                  </a:lnTo>
                  <a:lnTo>
                    <a:pt x="30073" y="2852"/>
                  </a:lnTo>
                  <a:lnTo>
                    <a:pt x="29973" y="2884"/>
                  </a:lnTo>
                  <a:lnTo>
                    <a:pt x="29898" y="2915"/>
                  </a:lnTo>
                  <a:lnTo>
                    <a:pt x="29873" y="2957"/>
                  </a:lnTo>
                  <a:lnTo>
                    <a:pt x="29847" y="2994"/>
                  </a:lnTo>
                  <a:lnTo>
                    <a:pt x="29847" y="5914"/>
                  </a:lnTo>
                  <a:lnTo>
                    <a:pt x="29822" y="6025"/>
                  </a:lnTo>
                  <a:lnTo>
                    <a:pt x="29747" y="6136"/>
                  </a:lnTo>
                  <a:lnTo>
                    <a:pt x="29647" y="6241"/>
                  </a:lnTo>
                  <a:lnTo>
                    <a:pt x="29497" y="6342"/>
                  </a:lnTo>
                  <a:lnTo>
                    <a:pt x="29297" y="6442"/>
                  </a:lnTo>
                  <a:lnTo>
                    <a:pt x="29046" y="6537"/>
                  </a:lnTo>
                  <a:lnTo>
                    <a:pt x="28771" y="6632"/>
                  </a:lnTo>
                  <a:lnTo>
                    <a:pt x="28470" y="6716"/>
                  </a:lnTo>
                  <a:lnTo>
                    <a:pt x="19932" y="8543"/>
                  </a:lnTo>
                  <a:lnTo>
                    <a:pt x="19782" y="8575"/>
                  </a:lnTo>
                  <a:lnTo>
                    <a:pt x="19681" y="8612"/>
                  </a:lnTo>
                  <a:lnTo>
                    <a:pt x="19631" y="8654"/>
                  </a:lnTo>
                  <a:lnTo>
                    <a:pt x="19606" y="8702"/>
                  </a:lnTo>
                  <a:lnTo>
                    <a:pt x="19606" y="9393"/>
                  </a:lnTo>
                  <a:lnTo>
                    <a:pt x="6110" y="9393"/>
                  </a:lnTo>
                  <a:lnTo>
                    <a:pt x="6110" y="7535"/>
                  </a:lnTo>
                  <a:lnTo>
                    <a:pt x="6110" y="7471"/>
                  </a:lnTo>
                  <a:lnTo>
                    <a:pt x="6135" y="7408"/>
                  </a:lnTo>
                  <a:lnTo>
                    <a:pt x="6185" y="7339"/>
                  </a:lnTo>
                  <a:lnTo>
                    <a:pt x="6235" y="7276"/>
                  </a:lnTo>
                  <a:lnTo>
                    <a:pt x="6310" y="7213"/>
                  </a:lnTo>
                  <a:lnTo>
                    <a:pt x="6411" y="7155"/>
                  </a:lnTo>
                  <a:lnTo>
                    <a:pt x="6511" y="7091"/>
                  </a:lnTo>
                  <a:lnTo>
                    <a:pt x="6611" y="7033"/>
                  </a:lnTo>
                  <a:lnTo>
                    <a:pt x="6736" y="6975"/>
                  </a:lnTo>
                  <a:lnTo>
                    <a:pt x="6886" y="6917"/>
                  </a:lnTo>
                  <a:lnTo>
                    <a:pt x="7062" y="6864"/>
                  </a:lnTo>
                  <a:lnTo>
                    <a:pt x="7212" y="6812"/>
                  </a:lnTo>
                  <a:lnTo>
                    <a:pt x="7412" y="6759"/>
                  </a:lnTo>
                  <a:lnTo>
                    <a:pt x="7612" y="6706"/>
                  </a:lnTo>
                  <a:lnTo>
                    <a:pt x="7813" y="6658"/>
                  </a:lnTo>
                  <a:lnTo>
                    <a:pt x="8038" y="6616"/>
                  </a:lnTo>
                  <a:lnTo>
                    <a:pt x="17228" y="4853"/>
                  </a:lnTo>
                  <a:lnTo>
                    <a:pt x="17503" y="4805"/>
                  </a:lnTo>
                  <a:lnTo>
                    <a:pt x="17778" y="4768"/>
                  </a:lnTo>
                  <a:lnTo>
                    <a:pt x="18054" y="4737"/>
                  </a:lnTo>
                  <a:lnTo>
                    <a:pt x="18354" y="4716"/>
                  </a:lnTo>
                  <a:lnTo>
                    <a:pt x="18630" y="4700"/>
                  </a:lnTo>
                  <a:lnTo>
                    <a:pt x="18905" y="4689"/>
                  </a:lnTo>
                  <a:lnTo>
                    <a:pt x="19206" y="4689"/>
                  </a:lnTo>
                  <a:lnTo>
                    <a:pt x="19481" y="4694"/>
                  </a:lnTo>
                  <a:lnTo>
                    <a:pt x="19757" y="4705"/>
                  </a:lnTo>
                  <a:lnTo>
                    <a:pt x="20032" y="4721"/>
                  </a:lnTo>
                  <a:lnTo>
                    <a:pt x="20282" y="4742"/>
                  </a:lnTo>
                  <a:lnTo>
                    <a:pt x="20533" y="4768"/>
                  </a:lnTo>
                  <a:lnTo>
                    <a:pt x="20783" y="4800"/>
                  </a:lnTo>
                  <a:lnTo>
                    <a:pt x="21009" y="4837"/>
                  </a:lnTo>
                  <a:lnTo>
                    <a:pt x="21234" y="4874"/>
                  </a:lnTo>
                  <a:lnTo>
                    <a:pt x="21434" y="4916"/>
                  </a:lnTo>
                  <a:lnTo>
                    <a:pt x="21610" y="4964"/>
                  </a:lnTo>
                  <a:lnTo>
                    <a:pt x="21760" y="5011"/>
                  </a:lnTo>
                  <a:lnTo>
                    <a:pt x="21910" y="5064"/>
                  </a:lnTo>
                  <a:lnTo>
                    <a:pt x="22035" y="5117"/>
                  </a:lnTo>
                  <a:lnTo>
                    <a:pt x="22135" y="5170"/>
                  </a:lnTo>
                  <a:lnTo>
                    <a:pt x="22210" y="5228"/>
                  </a:lnTo>
                  <a:lnTo>
                    <a:pt x="22261" y="5286"/>
                  </a:lnTo>
                  <a:lnTo>
                    <a:pt x="22286" y="5344"/>
                  </a:lnTo>
                  <a:lnTo>
                    <a:pt x="22286" y="5402"/>
                  </a:lnTo>
                  <a:lnTo>
                    <a:pt x="22235" y="5465"/>
                  </a:lnTo>
                  <a:lnTo>
                    <a:pt x="22185" y="5523"/>
                  </a:lnTo>
                  <a:lnTo>
                    <a:pt x="22085" y="5581"/>
                  </a:lnTo>
                  <a:lnTo>
                    <a:pt x="21935" y="5639"/>
                  </a:lnTo>
                  <a:lnTo>
                    <a:pt x="21760" y="5692"/>
                  </a:lnTo>
                  <a:lnTo>
                    <a:pt x="21559" y="5750"/>
                  </a:lnTo>
                  <a:lnTo>
                    <a:pt x="21309" y="5803"/>
                  </a:lnTo>
                  <a:lnTo>
                    <a:pt x="13572" y="7276"/>
                  </a:lnTo>
                  <a:lnTo>
                    <a:pt x="13447" y="7308"/>
                  </a:lnTo>
                  <a:lnTo>
                    <a:pt x="13321" y="7345"/>
                  </a:lnTo>
                  <a:lnTo>
                    <a:pt x="13271" y="7387"/>
                  </a:lnTo>
                  <a:lnTo>
                    <a:pt x="13246" y="7429"/>
                  </a:lnTo>
                  <a:lnTo>
                    <a:pt x="13246" y="7471"/>
                  </a:lnTo>
                  <a:lnTo>
                    <a:pt x="13296" y="7514"/>
                  </a:lnTo>
                  <a:lnTo>
                    <a:pt x="13372" y="7556"/>
                  </a:lnTo>
                  <a:lnTo>
                    <a:pt x="13522" y="7593"/>
                  </a:lnTo>
                  <a:lnTo>
                    <a:pt x="13672" y="7625"/>
                  </a:lnTo>
                  <a:lnTo>
                    <a:pt x="13847" y="7646"/>
                  </a:lnTo>
                  <a:lnTo>
                    <a:pt x="14048" y="7662"/>
                  </a:lnTo>
                  <a:lnTo>
                    <a:pt x="14248" y="7667"/>
                  </a:lnTo>
                  <a:lnTo>
                    <a:pt x="14448" y="7667"/>
                  </a:lnTo>
                  <a:lnTo>
                    <a:pt x="14649" y="7656"/>
                  </a:lnTo>
                  <a:lnTo>
                    <a:pt x="14849" y="7635"/>
                  </a:lnTo>
                  <a:lnTo>
                    <a:pt x="15024" y="7609"/>
                  </a:lnTo>
                  <a:lnTo>
                    <a:pt x="22736" y="6136"/>
                  </a:lnTo>
                  <a:lnTo>
                    <a:pt x="23137" y="6051"/>
                  </a:lnTo>
                  <a:lnTo>
                    <a:pt x="23462" y="5967"/>
                  </a:lnTo>
                  <a:lnTo>
                    <a:pt x="23763" y="5872"/>
                  </a:lnTo>
                  <a:lnTo>
                    <a:pt x="23988" y="5771"/>
                  </a:lnTo>
                  <a:lnTo>
                    <a:pt x="24189" y="5666"/>
                  </a:lnTo>
                  <a:lnTo>
                    <a:pt x="24314" y="5560"/>
                  </a:lnTo>
                  <a:lnTo>
                    <a:pt x="24414" y="5449"/>
                  </a:lnTo>
                  <a:lnTo>
                    <a:pt x="24439" y="5333"/>
                  </a:lnTo>
                  <a:lnTo>
                    <a:pt x="24439" y="5328"/>
                  </a:lnTo>
                  <a:lnTo>
                    <a:pt x="24439" y="1020"/>
                  </a:lnTo>
                  <a:lnTo>
                    <a:pt x="24489" y="956"/>
                  </a:lnTo>
                  <a:lnTo>
                    <a:pt x="24539" y="898"/>
                  </a:lnTo>
                  <a:lnTo>
                    <a:pt x="24614" y="840"/>
                  </a:lnTo>
                  <a:lnTo>
                    <a:pt x="24689" y="788"/>
                  </a:lnTo>
                  <a:lnTo>
                    <a:pt x="24815" y="740"/>
                  </a:lnTo>
                  <a:lnTo>
                    <a:pt x="24940" y="698"/>
                  </a:lnTo>
                  <a:lnTo>
                    <a:pt x="25065" y="656"/>
                  </a:lnTo>
                  <a:lnTo>
                    <a:pt x="25240" y="619"/>
                  </a:lnTo>
                  <a:lnTo>
                    <a:pt x="25415" y="582"/>
                  </a:lnTo>
                  <a:lnTo>
                    <a:pt x="25616" y="555"/>
                  </a:lnTo>
                  <a:lnTo>
                    <a:pt x="25816" y="529"/>
                  </a:lnTo>
                  <a:lnTo>
                    <a:pt x="26041" y="502"/>
                  </a:lnTo>
                  <a:lnTo>
                    <a:pt x="26292" y="487"/>
                  </a:lnTo>
                  <a:lnTo>
                    <a:pt x="26567" y="471"/>
                  </a:lnTo>
                  <a:lnTo>
                    <a:pt x="26843" y="460"/>
                  </a:lnTo>
                  <a:lnTo>
                    <a:pt x="27143" y="450"/>
                  </a:lnTo>
                  <a:lnTo>
                    <a:pt x="27419" y="455"/>
                  </a:lnTo>
                  <a:lnTo>
                    <a:pt x="27694" y="460"/>
                  </a:lnTo>
                  <a:lnTo>
                    <a:pt x="27944" y="476"/>
                  </a:lnTo>
                  <a:lnTo>
                    <a:pt x="28195" y="497"/>
                  </a:lnTo>
                  <a:lnTo>
                    <a:pt x="28420" y="518"/>
                  </a:lnTo>
                  <a:lnTo>
                    <a:pt x="28646" y="545"/>
                  </a:lnTo>
                  <a:lnTo>
                    <a:pt x="28871" y="582"/>
                  </a:lnTo>
                  <a:lnTo>
                    <a:pt x="29046" y="619"/>
                  </a:lnTo>
                  <a:lnTo>
                    <a:pt x="29221" y="656"/>
                  </a:lnTo>
                  <a:lnTo>
                    <a:pt x="29372" y="703"/>
                  </a:lnTo>
                  <a:lnTo>
                    <a:pt x="29522" y="751"/>
                  </a:lnTo>
                  <a:lnTo>
                    <a:pt x="29622" y="798"/>
                  </a:lnTo>
                  <a:lnTo>
                    <a:pt x="29722" y="851"/>
                  </a:lnTo>
                  <a:lnTo>
                    <a:pt x="29797" y="904"/>
                  </a:lnTo>
                  <a:lnTo>
                    <a:pt x="29822" y="962"/>
                  </a:lnTo>
                  <a:lnTo>
                    <a:pt x="29847" y="1020"/>
                  </a:lnTo>
                  <a:lnTo>
                    <a:pt x="29847" y="2007"/>
                  </a:lnTo>
                  <a:lnTo>
                    <a:pt x="29873" y="2060"/>
                  </a:lnTo>
                  <a:lnTo>
                    <a:pt x="29948" y="2107"/>
                  </a:lnTo>
                  <a:lnTo>
                    <a:pt x="30073" y="2150"/>
                  </a:lnTo>
                  <a:lnTo>
                    <a:pt x="30248" y="2181"/>
                  </a:lnTo>
                  <a:lnTo>
                    <a:pt x="30423" y="2208"/>
                  </a:lnTo>
                  <a:lnTo>
                    <a:pt x="30649" y="2229"/>
                  </a:lnTo>
                  <a:lnTo>
                    <a:pt x="30899" y="2234"/>
                  </a:lnTo>
                  <a:lnTo>
                    <a:pt x="31150" y="2229"/>
                  </a:lnTo>
                  <a:lnTo>
                    <a:pt x="31325" y="2218"/>
                  </a:lnTo>
                  <a:lnTo>
                    <a:pt x="31475" y="2197"/>
                  </a:lnTo>
                  <a:lnTo>
                    <a:pt x="31625" y="2176"/>
                  </a:lnTo>
                  <a:lnTo>
                    <a:pt x="31750" y="2144"/>
                  </a:lnTo>
                  <a:lnTo>
                    <a:pt x="31851" y="2113"/>
                  </a:lnTo>
                  <a:lnTo>
                    <a:pt x="31926" y="2076"/>
                  </a:lnTo>
                  <a:lnTo>
                    <a:pt x="31951" y="2039"/>
                  </a:lnTo>
                  <a:lnTo>
                    <a:pt x="31976" y="2002"/>
                  </a:lnTo>
                  <a:lnTo>
                    <a:pt x="31976" y="1020"/>
                  </a:lnTo>
                  <a:lnTo>
                    <a:pt x="31951" y="920"/>
                  </a:lnTo>
                  <a:lnTo>
                    <a:pt x="31876" y="825"/>
                  </a:lnTo>
                  <a:lnTo>
                    <a:pt x="31776" y="729"/>
                  </a:lnTo>
                  <a:lnTo>
                    <a:pt x="31625" y="640"/>
                  </a:lnTo>
                  <a:lnTo>
                    <a:pt x="31425" y="550"/>
                  </a:lnTo>
                  <a:lnTo>
                    <a:pt x="31200" y="471"/>
                  </a:lnTo>
                  <a:lnTo>
                    <a:pt x="30949" y="392"/>
                  </a:lnTo>
                  <a:lnTo>
                    <a:pt x="30649" y="323"/>
                  </a:lnTo>
                  <a:lnTo>
                    <a:pt x="30348" y="254"/>
                  </a:lnTo>
                  <a:lnTo>
                    <a:pt x="29998" y="196"/>
                  </a:lnTo>
                  <a:lnTo>
                    <a:pt x="29622" y="143"/>
                  </a:lnTo>
                  <a:lnTo>
                    <a:pt x="29221" y="101"/>
                  </a:lnTo>
                  <a:lnTo>
                    <a:pt x="28796" y="64"/>
                  </a:lnTo>
                  <a:lnTo>
                    <a:pt x="28370" y="33"/>
                  </a:lnTo>
                  <a:lnTo>
                    <a:pt x="27919" y="11"/>
                  </a:lnTo>
                  <a:lnTo>
                    <a:pt x="274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7043272" y="1093250"/>
              <a:ext cx="203847" cy="290275"/>
            </a:xfrm>
            <a:custGeom>
              <a:avLst/>
              <a:gdLst/>
              <a:ahLst/>
              <a:cxnLst/>
              <a:rect l="l" t="t" r="r" b="b"/>
              <a:pathLst>
                <a:path w="31976" h="11611" extrusionOk="0">
                  <a:moveTo>
                    <a:pt x="4933" y="450"/>
                  </a:moveTo>
                  <a:lnTo>
                    <a:pt x="5208" y="455"/>
                  </a:lnTo>
                  <a:lnTo>
                    <a:pt x="5459" y="466"/>
                  </a:lnTo>
                  <a:lnTo>
                    <a:pt x="5709" y="481"/>
                  </a:lnTo>
                  <a:lnTo>
                    <a:pt x="5960" y="502"/>
                  </a:lnTo>
                  <a:lnTo>
                    <a:pt x="6185" y="529"/>
                  </a:lnTo>
                  <a:lnTo>
                    <a:pt x="6410" y="561"/>
                  </a:lnTo>
                  <a:lnTo>
                    <a:pt x="6586" y="592"/>
                  </a:lnTo>
                  <a:lnTo>
                    <a:pt x="6786" y="629"/>
                  </a:lnTo>
                  <a:lnTo>
                    <a:pt x="6936" y="671"/>
                  </a:lnTo>
                  <a:lnTo>
                    <a:pt x="7086" y="719"/>
                  </a:lnTo>
                  <a:lnTo>
                    <a:pt x="7237" y="766"/>
                  </a:lnTo>
                  <a:lnTo>
                    <a:pt x="7337" y="814"/>
                  </a:lnTo>
                  <a:lnTo>
                    <a:pt x="7412" y="867"/>
                  </a:lnTo>
                  <a:lnTo>
                    <a:pt x="7487" y="920"/>
                  </a:lnTo>
                  <a:lnTo>
                    <a:pt x="7512" y="978"/>
                  </a:lnTo>
                  <a:lnTo>
                    <a:pt x="7537" y="1036"/>
                  </a:lnTo>
                  <a:lnTo>
                    <a:pt x="7537" y="5328"/>
                  </a:lnTo>
                  <a:lnTo>
                    <a:pt x="7562" y="5444"/>
                  </a:lnTo>
                  <a:lnTo>
                    <a:pt x="7637" y="5555"/>
                  </a:lnTo>
                  <a:lnTo>
                    <a:pt x="7788" y="5666"/>
                  </a:lnTo>
                  <a:lnTo>
                    <a:pt x="7988" y="5771"/>
                  </a:lnTo>
                  <a:lnTo>
                    <a:pt x="8213" y="5872"/>
                  </a:lnTo>
                  <a:lnTo>
                    <a:pt x="8514" y="5967"/>
                  </a:lnTo>
                  <a:lnTo>
                    <a:pt x="8839" y="6051"/>
                  </a:lnTo>
                  <a:lnTo>
                    <a:pt x="9240" y="6136"/>
                  </a:lnTo>
                  <a:lnTo>
                    <a:pt x="16952" y="7609"/>
                  </a:lnTo>
                  <a:lnTo>
                    <a:pt x="17127" y="7635"/>
                  </a:lnTo>
                  <a:lnTo>
                    <a:pt x="17328" y="7656"/>
                  </a:lnTo>
                  <a:lnTo>
                    <a:pt x="17528" y="7667"/>
                  </a:lnTo>
                  <a:lnTo>
                    <a:pt x="17728" y="7667"/>
                  </a:lnTo>
                  <a:lnTo>
                    <a:pt x="17928" y="7662"/>
                  </a:lnTo>
                  <a:lnTo>
                    <a:pt x="18129" y="7646"/>
                  </a:lnTo>
                  <a:lnTo>
                    <a:pt x="18304" y="7625"/>
                  </a:lnTo>
                  <a:lnTo>
                    <a:pt x="18479" y="7593"/>
                  </a:lnTo>
                  <a:lnTo>
                    <a:pt x="18605" y="7556"/>
                  </a:lnTo>
                  <a:lnTo>
                    <a:pt x="18680" y="7514"/>
                  </a:lnTo>
                  <a:lnTo>
                    <a:pt x="18730" y="7471"/>
                  </a:lnTo>
                  <a:lnTo>
                    <a:pt x="18755" y="7429"/>
                  </a:lnTo>
                  <a:lnTo>
                    <a:pt x="18705" y="7387"/>
                  </a:lnTo>
                  <a:lnTo>
                    <a:pt x="18655" y="7345"/>
                  </a:lnTo>
                  <a:lnTo>
                    <a:pt x="18529" y="7308"/>
                  </a:lnTo>
                  <a:lnTo>
                    <a:pt x="18404" y="7276"/>
                  </a:lnTo>
                  <a:lnTo>
                    <a:pt x="10717" y="5808"/>
                  </a:lnTo>
                  <a:lnTo>
                    <a:pt x="10492" y="5761"/>
                  </a:lnTo>
                  <a:lnTo>
                    <a:pt x="10291" y="5713"/>
                  </a:lnTo>
                  <a:lnTo>
                    <a:pt x="10116" y="5661"/>
                  </a:lnTo>
                  <a:lnTo>
                    <a:pt x="9966" y="5602"/>
                  </a:lnTo>
                  <a:lnTo>
                    <a:pt x="9841" y="5544"/>
                  </a:lnTo>
                  <a:lnTo>
                    <a:pt x="9766" y="5481"/>
                  </a:lnTo>
                  <a:lnTo>
                    <a:pt x="9690" y="5418"/>
                  </a:lnTo>
                  <a:lnTo>
                    <a:pt x="9665" y="5354"/>
                  </a:lnTo>
                  <a:lnTo>
                    <a:pt x="9665" y="5307"/>
                  </a:lnTo>
                  <a:lnTo>
                    <a:pt x="9690" y="5254"/>
                  </a:lnTo>
                  <a:lnTo>
                    <a:pt x="9716" y="5207"/>
                  </a:lnTo>
                  <a:lnTo>
                    <a:pt x="9766" y="5159"/>
                  </a:lnTo>
                  <a:lnTo>
                    <a:pt x="9841" y="5117"/>
                  </a:lnTo>
                  <a:lnTo>
                    <a:pt x="9916" y="5069"/>
                  </a:lnTo>
                  <a:lnTo>
                    <a:pt x="10016" y="5027"/>
                  </a:lnTo>
                  <a:lnTo>
                    <a:pt x="10116" y="4990"/>
                  </a:lnTo>
                  <a:lnTo>
                    <a:pt x="10241" y="4948"/>
                  </a:lnTo>
                  <a:lnTo>
                    <a:pt x="10367" y="4911"/>
                  </a:lnTo>
                  <a:lnTo>
                    <a:pt x="10517" y="4879"/>
                  </a:lnTo>
                  <a:lnTo>
                    <a:pt x="10692" y="4848"/>
                  </a:lnTo>
                  <a:lnTo>
                    <a:pt x="10867" y="4816"/>
                  </a:lnTo>
                  <a:lnTo>
                    <a:pt x="11068" y="4789"/>
                  </a:lnTo>
                  <a:lnTo>
                    <a:pt x="11268" y="4763"/>
                  </a:lnTo>
                  <a:lnTo>
                    <a:pt x="11468" y="4742"/>
                  </a:lnTo>
                  <a:lnTo>
                    <a:pt x="11694" y="4726"/>
                  </a:lnTo>
                  <a:lnTo>
                    <a:pt x="11894" y="4710"/>
                  </a:lnTo>
                  <a:lnTo>
                    <a:pt x="12119" y="4700"/>
                  </a:lnTo>
                  <a:lnTo>
                    <a:pt x="12345" y="4689"/>
                  </a:lnTo>
                  <a:lnTo>
                    <a:pt x="12545" y="4689"/>
                  </a:lnTo>
                  <a:lnTo>
                    <a:pt x="12770" y="4684"/>
                  </a:lnTo>
                  <a:lnTo>
                    <a:pt x="12971" y="4689"/>
                  </a:lnTo>
                  <a:lnTo>
                    <a:pt x="13196" y="4694"/>
                  </a:lnTo>
                  <a:lnTo>
                    <a:pt x="13396" y="4705"/>
                  </a:lnTo>
                  <a:lnTo>
                    <a:pt x="13622" y="4716"/>
                  </a:lnTo>
                  <a:lnTo>
                    <a:pt x="13822" y="4731"/>
                  </a:lnTo>
                  <a:lnTo>
                    <a:pt x="14022" y="4747"/>
                  </a:lnTo>
                  <a:lnTo>
                    <a:pt x="14198" y="4768"/>
                  </a:lnTo>
                  <a:lnTo>
                    <a:pt x="14398" y="4795"/>
                  </a:lnTo>
                  <a:lnTo>
                    <a:pt x="14573" y="4821"/>
                  </a:lnTo>
                  <a:lnTo>
                    <a:pt x="14748" y="4853"/>
                  </a:lnTo>
                  <a:lnTo>
                    <a:pt x="23938" y="6616"/>
                  </a:lnTo>
                  <a:lnTo>
                    <a:pt x="24163" y="6658"/>
                  </a:lnTo>
                  <a:lnTo>
                    <a:pt x="24364" y="6706"/>
                  </a:lnTo>
                  <a:lnTo>
                    <a:pt x="24564" y="6759"/>
                  </a:lnTo>
                  <a:lnTo>
                    <a:pt x="24764" y="6812"/>
                  </a:lnTo>
                  <a:lnTo>
                    <a:pt x="24914" y="6864"/>
                  </a:lnTo>
                  <a:lnTo>
                    <a:pt x="25090" y="6917"/>
                  </a:lnTo>
                  <a:lnTo>
                    <a:pt x="25240" y="6975"/>
                  </a:lnTo>
                  <a:lnTo>
                    <a:pt x="25365" y="7033"/>
                  </a:lnTo>
                  <a:lnTo>
                    <a:pt x="25465" y="7091"/>
                  </a:lnTo>
                  <a:lnTo>
                    <a:pt x="25591" y="7155"/>
                  </a:lnTo>
                  <a:lnTo>
                    <a:pt x="25666" y="7213"/>
                  </a:lnTo>
                  <a:lnTo>
                    <a:pt x="25741" y="7276"/>
                  </a:lnTo>
                  <a:lnTo>
                    <a:pt x="25791" y="7339"/>
                  </a:lnTo>
                  <a:lnTo>
                    <a:pt x="25841" y="7408"/>
                  </a:lnTo>
                  <a:lnTo>
                    <a:pt x="25866" y="7471"/>
                  </a:lnTo>
                  <a:lnTo>
                    <a:pt x="25866" y="7535"/>
                  </a:lnTo>
                  <a:lnTo>
                    <a:pt x="25866" y="9393"/>
                  </a:lnTo>
                  <a:lnTo>
                    <a:pt x="12370" y="9393"/>
                  </a:lnTo>
                  <a:lnTo>
                    <a:pt x="12370" y="8702"/>
                  </a:lnTo>
                  <a:lnTo>
                    <a:pt x="12345" y="8654"/>
                  </a:lnTo>
                  <a:lnTo>
                    <a:pt x="12295" y="8612"/>
                  </a:lnTo>
                  <a:lnTo>
                    <a:pt x="12194" y="8575"/>
                  </a:lnTo>
                  <a:lnTo>
                    <a:pt x="12069" y="8543"/>
                  </a:lnTo>
                  <a:lnTo>
                    <a:pt x="3506" y="6716"/>
                  </a:lnTo>
                  <a:lnTo>
                    <a:pt x="3205" y="6632"/>
                  </a:lnTo>
                  <a:lnTo>
                    <a:pt x="2930" y="6537"/>
                  </a:lnTo>
                  <a:lnTo>
                    <a:pt x="2679" y="6442"/>
                  </a:lnTo>
                  <a:lnTo>
                    <a:pt x="2479" y="6342"/>
                  </a:lnTo>
                  <a:lnTo>
                    <a:pt x="2329" y="6241"/>
                  </a:lnTo>
                  <a:lnTo>
                    <a:pt x="2229" y="6136"/>
                  </a:lnTo>
                  <a:lnTo>
                    <a:pt x="2154" y="6025"/>
                  </a:lnTo>
                  <a:lnTo>
                    <a:pt x="2129" y="5914"/>
                  </a:lnTo>
                  <a:lnTo>
                    <a:pt x="2129" y="1020"/>
                  </a:lnTo>
                  <a:lnTo>
                    <a:pt x="2154" y="962"/>
                  </a:lnTo>
                  <a:lnTo>
                    <a:pt x="2179" y="904"/>
                  </a:lnTo>
                  <a:lnTo>
                    <a:pt x="2254" y="846"/>
                  </a:lnTo>
                  <a:lnTo>
                    <a:pt x="2354" y="793"/>
                  </a:lnTo>
                  <a:lnTo>
                    <a:pt x="2479" y="745"/>
                  </a:lnTo>
                  <a:lnTo>
                    <a:pt x="2604" y="693"/>
                  </a:lnTo>
                  <a:lnTo>
                    <a:pt x="2780" y="650"/>
                  </a:lnTo>
                  <a:lnTo>
                    <a:pt x="2955" y="608"/>
                  </a:lnTo>
                  <a:lnTo>
                    <a:pt x="3155" y="571"/>
                  </a:lnTo>
                  <a:lnTo>
                    <a:pt x="3381" y="539"/>
                  </a:lnTo>
                  <a:lnTo>
                    <a:pt x="3606" y="513"/>
                  </a:lnTo>
                  <a:lnTo>
                    <a:pt x="3856" y="487"/>
                  </a:lnTo>
                  <a:lnTo>
                    <a:pt x="4107" y="471"/>
                  </a:lnTo>
                  <a:lnTo>
                    <a:pt x="4382" y="460"/>
                  </a:lnTo>
                  <a:lnTo>
                    <a:pt x="4658" y="450"/>
                  </a:lnTo>
                  <a:close/>
                  <a:moveTo>
                    <a:pt x="4833" y="1"/>
                  </a:moveTo>
                  <a:lnTo>
                    <a:pt x="4332" y="6"/>
                  </a:lnTo>
                  <a:lnTo>
                    <a:pt x="3856" y="22"/>
                  </a:lnTo>
                  <a:lnTo>
                    <a:pt x="3406" y="48"/>
                  </a:lnTo>
                  <a:lnTo>
                    <a:pt x="2955" y="80"/>
                  </a:lnTo>
                  <a:lnTo>
                    <a:pt x="2529" y="122"/>
                  </a:lnTo>
                  <a:lnTo>
                    <a:pt x="2129" y="175"/>
                  </a:lnTo>
                  <a:lnTo>
                    <a:pt x="1753" y="233"/>
                  </a:lnTo>
                  <a:lnTo>
                    <a:pt x="1427" y="302"/>
                  </a:lnTo>
                  <a:lnTo>
                    <a:pt x="1102" y="370"/>
                  </a:lnTo>
                  <a:lnTo>
                    <a:pt x="827" y="450"/>
                  </a:lnTo>
                  <a:lnTo>
                    <a:pt x="576" y="534"/>
                  </a:lnTo>
                  <a:lnTo>
                    <a:pt x="376" y="624"/>
                  </a:lnTo>
                  <a:lnTo>
                    <a:pt x="226" y="719"/>
                  </a:lnTo>
                  <a:lnTo>
                    <a:pt x="100" y="814"/>
                  </a:lnTo>
                  <a:lnTo>
                    <a:pt x="25" y="914"/>
                  </a:lnTo>
                  <a:lnTo>
                    <a:pt x="0" y="1020"/>
                  </a:lnTo>
                  <a:lnTo>
                    <a:pt x="0" y="5914"/>
                  </a:lnTo>
                  <a:lnTo>
                    <a:pt x="0" y="5993"/>
                  </a:lnTo>
                  <a:lnTo>
                    <a:pt x="25" y="6067"/>
                  </a:lnTo>
                  <a:lnTo>
                    <a:pt x="75" y="6141"/>
                  </a:lnTo>
                  <a:lnTo>
                    <a:pt x="125" y="6215"/>
                  </a:lnTo>
                  <a:lnTo>
                    <a:pt x="201" y="6289"/>
                  </a:lnTo>
                  <a:lnTo>
                    <a:pt x="276" y="6363"/>
                  </a:lnTo>
                  <a:lnTo>
                    <a:pt x="376" y="6431"/>
                  </a:lnTo>
                  <a:lnTo>
                    <a:pt x="501" y="6500"/>
                  </a:lnTo>
                  <a:lnTo>
                    <a:pt x="626" y="6569"/>
                  </a:lnTo>
                  <a:lnTo>
                    <a:pt x="776" y="6637"/>
                  </a:lnTo>
                  <a:lnTo>
                    <a:pt x="927" y="6706"/>
                  </a:lnTo>
                  <a:lnTo>
                    <a:pt x="1102" y="6769"/>
                  </a:lnTo>
                  <a:lnTo>
                    <a:pt x="1277" y="6833"/>
                  </a:lnTo>
                  <a:lnTo>
                    <a:pt x="1478" y="6896"/>
                  </a:lnTo>
                  <a:lnTo>
                    <a:pt x="1678" y="6959"/>
                  </a:lnTo>
                  <a:lnTo>
                    <a:pt x="1903" y="7017"/>
                  </a:lnTo>
                  <a:lnTo>
                    <a:pt x="10241" y="8791"/>
                  </a:lnTo>
                  <a:lnTo>
                    <a:pt x="10241" y="9393"/>
                  </a:lnTo>
                  <a:lnTo>
                    <a:pt x="7036" y="9393"/>
                  </a:lnTo>
                  <a:lnTo>
                    <a:pt x="6811" y="9398"/>
                  </a:lnTo>
                  <a:lnTo>
                    <a:pt x="6611" y="9414"/>
                  </a:lnTo>
                  <a:lnTo>
                    <a:pt x="6435" y="9435"/>
                  </a:lnTo>
                  <a:lnTo>
                    <a:pt x="6285" y="9462"/>
                  </a:lnTo>
                  <a:lnTo>
                    <a:pt x="6160" y="9494"/>
                  </a:lnTo>
                  <a:lnTo>
                    <a:pt x="6060" y="9530"/>
                  </a:lnTo>
                  <a:lnTo>
                    <a:pt x="5985" y="9573"/>
                  </a:lnTo>
                  <a:lnTo>
                    <a:pt x="5960" y="9620"/>
                  </a:lnTo>
                  <a:lnTo>
                    <a:pt x="5960" y="11389"/>
                  </a:lnTo>
                  <a:lnTo>
                    <a:pt x="5985" y="11431"/>
                  </a:lnTo>
                  <a:lnTo>
                    <a:pt x="6060" y="11473"/>
                  </a:lnTo>
                  <a:lnTo>
                    <a:pt x="6160" y="11516"/>
                  </a:lnTo>
                  <a:lnTo>
                    <a:pt x="6285" y="11547"/>
                  </a:lnTo>
                  <a:lnTo>
                    <a:pt x="6435" y="11574"/>
                  </a:lnTo>
                  <a:lnTo>
                    <a:pt x="6611" y="11595"/>
                  </a:lnTo>
                  <a:lnTo>
                    <a:pt x="6811" y="11605"/>
                  </a:lnTo>
                  <a:lnTo>
                    <a:pt x="7036" y="11611"/>
                  </a:lnTo>
                  <a:lnTo>
                    <a:pt x="15450" y="11611"/>
                  </a:lnTo>
                  <a:lnTo>
                    <a:pt x="15700" y="11605"/>
                  </a:lnTo>
                  <a:lnTo>
                    <a:pt x="15925" y="11589"/>
                  </a:lnTo>
                  <a:lnTo>
                    <a:pt x="16126" y="11563"/>
                  </a:lnTo>
                  <a:lnTo>
                    <a:pt x="16276" y="11531"/>
                  </a:lnTo>
                  <a:lnTo>
                    <a:pt x="16401" y="11489"/>
                  </a:lnTo>
                  <a:lnTo>
                    <a:pt x="16501" y="11442"/>
                  </a:lnTo>
                  <a:lnTo>
                    <a:pt x="16526" y="11394"/>
                  </a:lnTo>
                  <a:lnTo>
                    <a:pt x="16501" y="11336"/>
                  </a:lnTo>
                  <a:lnTo>
                    <a:pt x="16451" y="11299"/>
                  </a:lnTo>
                  <a:lnTo>
                    <a:pt x="16351" y="11267"/>
                  </a:lnTo>
                  <a:lnTo>
                    <a:pt x="16251" y="11236"/>
                  </a:lnTo>
                  <a:lnTo>
                    <a:pt x="16126" y="11209"/>
                  </a:lnTo>
                  <a:lnTo>
                    <a:pt x="15950" y="11188"/>
                  </a:lnTo>
                  <a:lnTo>
                    <a:pt x="15800" y="11178"/>
                  </a:lnTo>
                  <a:lnTo>
                    <a:pt x="15625" y="11167"/>
                  </a:lnTo>
                  <a:lnTo>
                    <a:pt x="15425" y="11162"/>
                  </a:lnTo>
                  <a:lnTo>
                    <a:pt x="8113" y="11162"/>
                  </a:lnTo>
                  <a:lnTo>
                    <a:pt x="8113" y="9842"/>
                  </a:lnTo>
                  <a:lnTo>
                    <a:pt x="29847" y="9842"/>
                  </a:lnTo>
                  <a:lnTo>
                    <a:pt x="29847" y="11162"/>
                  </a:lnTo>
                  <a:lnTo>
                    <a:pt x="20107" y="11162"/>
                  </a:lnTo>
                  <a:lnTo>
                    <a:pt x="19857" y="11167"/>
                  </a:lnTo>
                  <a:lnTo>
                    <a:pt x="19631" y="11183"/>
                  </a:lnTo>
                  <a:lnTo>
                    <a:pt x="19431" y="11209"/>
                  </a:lnTo>
                  <a:lnTo>
                    <a:pt x="19281" y="11246"/>
                  </a:lnTo>
                  <a:lnTo>
                    <a:pt x="19155" y="11283"/>
                  </a:lnTo>
                  <a:lnTo>
                    <a:pt x="19055" y="11331"/>
                  </a:lnTo>
                  <a:lnTo>
                    <a:pt x="19030" y="11384"/>
                  </a:lnTo>
                  <a:lnTo>
                    <a:pt x="19055" y="11436"/>
                  </a:lnTo>
                  <a:lnTo>
                    <a:pt x="19105" y="11473"/>
                  </a:lnTo>
                  <a:lnTo>
                    <a:pt x="19205" y="11510"/>
                  </a:lnTo>
                  <a:lnTo>
                    <a:pt x="19306" y="11537"/>
                  </a:lnTo>
                  <a:lnTo>
                    <a:pt x="19431" y="11563"/>
                  </a:lnTo>
                  <a:lnTo>
                    <a:pt x="19606" y="11584"/>
                  </a:lnTo>
                  <a:lnTo>
                    <a:pt x="19756" y="11600"/>
                  </a:lnTo>
                  <a:lnTo>
                    <a:pt x="19932" y="11611"/>
                  </a:lnTo>
                  <a:lnTo>
                    <a:pt x="30924" y="11611"/>
                  </a:lnTo>
                  <a:lnTo>
                    <a:pt x="31124" y="11605"/>
                  </a:lnTo>
                  <a:lnTo>
                    <a:pt x="31325" y="11595"/>
                  </a:lnTo>
                  <a:lnTo>
                    <a:pt x="31500" y="11574"/>
                  </a:lnTo>
                  <a:lnTo>
                    <a:pt x="31675" y="11547"/>
                  </a:lnTo>
                  <a:lnTo>
                    <a:pt x="31800" y="11516"/>
                  </a:lnTo>
                  <a:lnTo>
                    <a:pt x="31900" y="11473"/>
                  </a:lnTo>
                  <a:lnTo>
                    <a:pt x="31951" y="11431"/>
                  </a:lnTo>
                  <a:lnTo>
                    <a:pt x="31976" y="11389"/>
                  </a:lnTo>
                  <a:lnTo>
                    <a:pt x="31976" y="9620"/>
                  </a:lnTo>
                  <a:lnTo>
                    <a:pt x="31951" y="9573"/>
                  </a:lnTo>
                  <a:lnTo>
                    <a:pt x="31900" y="9530"/>
                  </a:lnTo>
                  <a:lnTo>
                    <a:pt x="31800" y="9494"/>
                  </a:lnTo>
                  <a:lnTo>
                    <a:pt x="31675" y="9462"/>
                  </a:lnTo>
                  <a:lnTo>
                    <a:pt x="31500" y="9435"/>
                  </a:lnTo>
                  <a:lnTo>
                    <a:pt x="31325" y="9414"/>
                  </a:lnTo>
                  <a:lnTo>
                    <a:pt x="31124" y="9398"/>
                  </a:lnTo>
                  <a:lnTo>
                    <a:pt x="30924" y="9393"/>
                  </a:lnTo>
                  <a:lnTo>
                    <a:pt x="27994" y="9393"/>
                  </a:lnTo>
                  <a:lnTo>
                    <a:pt x="27994" y="7540"/>
                  </a:lnTo>
                  <a:lnTo>
                    <a:pt x="27994" y="7450"/>
                  </a:lnTo>
                  <a:lnTo>
                    <a:pt x="27944" y="7361"/>
                  </a:lnTo>
                  <a:lnTo>
                    <a:pt x="27894" y="7276"/>
                  </a:lnTo>
                  <a:lnTo>
                    <a:pt x="27819" y="7186"/>
                  </a:lnTo>
                  <a:lnTo>
                    <a:pt x="27719" y="7102"/>
                  </a:lnTo>
                  <a:lnTo>
                    <a:pt x="27619" y="7017"/>
                  </a:lnTo>
                  <a:lnTo>
                    <a:pt x="27468" y="6933"/>
                  </a:lnTo>
                  <a:lnTo>
                    <a:pt x="27318" y="6854"/>
                  </a:lnTo>
                  <a:lnTo>
                    <a:pt x="27143" y="6775"/>
                  </a:lnTo>
                  <a:lnTo>
                    <a:pt x="26943" y="6695"/>
                  </a:lnTo>
                  <a:lnTo>
                    <a:pt x="26717" y="6621"/>
                  </a:lnTo>
                  <a:lnTo>
                    <a:pt x="26492" y="6548"/>
                  </a:lnTo>
                  <a:lnTo>
                    <a:pt x="26242" y="6479"/>
                  </a:lnTo>
                  <a:lnTo>
                    <a:pt x="25966" y="6410"/>
                  </a:lnTo>
                  <a:lnTo>
                    <a:pt x="25666" y="6347"/>
                  </a:lnTo>
                  <a:lnTo>
                    <a:pt x="25365" y="6284"/>
                  </a:lnTo>
                  <a:lnTo>
                    <a:pt x="16176" y="4520"/>
                  </a:lnTo>
                  <a:lnTo>
                    <a:pt x="15850" y="4462"/>
                  </a:lnTo>
                  <a:lnTo>
                    <a:pt x="15500" y="4409"/>
                  </a:lnTo>
                  <a:lnTo>
                    <a:pt x="15124" y="4367"/>
                  </a:lnTo>
                  <a:lnTo>
                    <a:pt x="14723" y="4325"/>
                  </a:lnTo>
                  <a:lnTo>
                    <a:pt x="14323" y="4293"/>
                  </a:lnTo>
                  <a:lnTo>
                    <a:pt x="13897" y="4267"/>
                  </a:lnTo>
                  <a:lnTo>
                    <a:pt x="13471" y="4251"/>
                  </a:lnTo>
                  <a:lnTo>
                    <a:pt x="13046" y="4235"/>
                  </a:lnTo>
                  <a:lnTo>
                    <a:pt x="12169" y="4235"/>
                  </a:lnTo>
                  <a:lnTo>
                    <a:pt x="11719" y="4251"/>
                  </a:lnTo>
                  <a:lnTo>
                    <a:pt x="11293" y="4272"/>
                  </a:lnTo>
                  <a:lnTo>
                    <a:pt x="10867" y="4298"/>
                  </a:lnTo>
                  <a:lnTo>
                    <a:pt x="10442" y="4341"/>
                  </a:lnTo>
                  <a:lnTo>
                    <a:pt x="10041" y="4388"/>
                  </a:lnTo>
                  <a:lnTo>
                    <a:pt x="9665" y="4446"/>
                  </a:lnTo>
                  <a:lnTo>
                    <a:pt x="9665" y="1020"/>
                  </a:lnTo>
                  <a:lnTo>
                    <a:pt x="9640" y="914"/>
                  </a:lnTo>
                  <a:lnTo>
                    <a:pt x="9565" y="814"/>
                  </a:lnTo>
                  <a:lnTo>
                    <a:pt x="9440" y="719"/>
                  </a:lnTo>
                  <a:lnTo>
                    <a:pt x="9290" y="624"/>
                  </a:lnTo>
                  <a:lnTo>
                    <a:pt x="9090" y="534"/>
                  </a:lnTo>
                  <a:lnTo>
                    <a:pt x="8839" y="450"/>
                  </a:lnTo>
                  <a:lnTo>
                    <a:pt x="8564" y="370"/>
                  </a:lnTo>
                  <a:lnTo>
                    <a:pt x="8238" y="302"/>
                  </a:lnTo>
                  <a:lnTo>
                    <a:pt x="7913" y="233"/>
                  </a:lnTo>
                  <a:lnTo>
                    <a:pt x="7537" y="175"/>
                  </a:lnTo>
                  <a:lnTo>
                    <a:pt x="7136" y="122"/>
                  </a:lnTo>
                  <a:lnTo>
                    <a:pt x="6711" y="80"/>
                  </a:lnTo>
                  <a:lnTo>
                    <a:pt x="6260" y="48"/>
                  </a:lnTo>
                  <a:lnTo>
                    <a:pt x="5809" y="22"/>
                  </a:lnTo>
                  <a:lnTo>
                    <a:pt x="5334" y="6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7138565" y="1000350"/>
              <a:ext cx="273449" cy="226100"/>
            </a:xfrm>
            <a:custGeom>
              <a:avLst/>
              <a:gdLst/>
              <a:ahLst/>
              <a:cxnLst/>
              <a:rect l="l" t="t" r="r" b="b"/>
              <a:pathLst>
                <a:path w="42894" h="9044" extrusionOk="0">
                  <a:moveTo>
                    <a:pt x="39162" y="2920"/>
                  </a:moveTo>
                  <a:lnTo>
                    <a:pt x="39538" y="3120"/>
                  </a:lnTo>
                  <a:lnTo>
                    <a:pt x="39839" y="3321"/>
                  </a:lnTo>
                  <a:lnTo>
                    <a:pt x="40089" y="3511"/>
                  </a:lnTo>
                  <a:lnTo>
                    <a:pt x="40289" y="3706"/>
                  </a:lnTo>
                  <a:lnTo>
                    <a:pt x="40439" y="3891"/>
                  </a:lnTo>
                  <a:lnTo>
                    <a:pt x="40540" y="4071"/>
                  </a:lnTo>
                  <a:lnTo>
                    <a:pt x="40615" y="4245"/>
                  </a:lnTo>
                  <a:lnTo>
                    <a:pt x="40640" y="4409"/>
                  </a:lnTo>
                  <a:lnTo>
                    <a:pt x="40665" y="4567"/>
                  </a:lnTo>
                  <a:lnTo>
                    <a:pt x="40640" y="4709"/>
                  </a:lnTo>
                  <a:lnTo>
                    <a:pt x="40615" y="4841"/>
                  </a:lnTo>
                  <a:lnTo>
                    <a:pt x="40565" y="4963"/>
                  </a:lnTo>
                  <a:lnTo>
                    <a:pt x="40465" y="5158"/>
                  </a:lnTo>
                  <a:lnTo>
                    <a:pt x="40364" y="5290"/>
                  </a:lnTo>
                  <a:lnTo>
                    <a:pt x="37284" y="5290"/>
                  </a:lnTo>
                  <a:lnTo>
                    <a:pt x="37059" y="5285"/>
                  </a:lnTo>
                  <a:lnTo>
                    <a:pt x="36834" y="5280"/>
                  </a:lnTo>
                  <a:lnTo>
                    <a:pt x="36633" y="5269"/>
                  </a:lnTo>
                  <a:lnTo>
                    <a:pt x="36433" y="5253"/>
                  </a:lnTo>
                  <a:lnTo>
                    <a:pt x="36233" y="5232"/>
                  </a:lnTo>
                  <a:lnTo>
                    <a:pt x="36058" y="5211"/>
                  </a:lnTo>
                  <a:lnTo>
                    <a:pt x="35882" y="5185"/>
                  </a:lnTo>
                  <a:lnTo>
                    <a:pt x="35732" y="5153"/>
                  </a:lnTo>
                  <a:lnTo>
                    <a:pt x="35582" y="5121"/>
                  </a:lnTo>
                  <a:lnTo>
                    <a:pt x="35457" y="5084"/>
                  </a:lnTo>
                  <a:lnTo>
                    <a:pt x="35356" y="5047"/>
                  </a:lnTo>
                  <a:lnTo>
                    <a:pt x="35256" y="5005"/>
                  </a:lnTo>
                  <a:lnTo>
                    <a:pt x="35181" y="4963"/>
                  </a:lnTo>
                  <a:lnTo>
                    <a:pt x="35131" y="4921"/>
                  </a:lnTo>
                  <a:lnTo>
                    <a:pt x="35081" y="4873"/>
                  </a:lnTo>
                  <a:lnTo>
                    <a:pt x="35081" y="4826"/>
                  </a:lnTo>
                  <a:lnTo>
                    <a:pt x="35081" y="4493"/>
                  </a:lnTo>
                  <a:lnTo>
                    <a:pt x="35056" y="4403"/>
                  </a:lnTo>
                  <a:lnTo>
                    <a:pt x="34981" y="4308"/>
                  </a:lnTo>
                  <a:lnTo>
                    <a:pt x="34881" y="4224"/>
                  </a:lnTo>
                  <a:lnTo>
                    <a:pt x="34730" y="4134"/>
                  </a:lnTo>
                  <a:lnTo>
                    <a:pt x="34555" y="4055"/>
                  </a:lnTo>
                  <a:lnTo>
                    <a:pt x="34330" y="3976"/>
                  </a:lnTo>
                  <a:lnTo>
                    <a:pt x="34079" y="3902"/>
                  </a:lnTo>
                  <a:lnTo>
                    <a:pt x="33804" y="3833"/>
                  </a:lnTo>
                  <a:lnTo>
                    <a:pt x="33504" y="3770"/>
                  </a:lnTo>
                  <a:lnTo>
                    <a:pt x="33178" y="3717"/>
                  </a:lnTo>
                  <a:lnTo>
                    <a:pt x="32827" y="3669"/>
                  </a:lnTo>
                  <a:lnTo>
                    <a:pt x="32452" y="3627"/>
                  </a:lnTo>
                  <a:lnTo>
                    <a:pt x="32051" y="3595"/>
                  </a:lnTo>
                  <a:lnTo>
                    <a:pt x="31626" y="3569"/>
                  </a:lnTo>
                  <a:lnTo>
                    <a:pt x="31200" y="3559"/>
                  </a:lnTo>
                  <a:lnTo>
                    <a:pt x="30774" y="3553"/>
                  </a:lnTo>
                  <a:lnTo>
                    <a:pt x="30649" y="3553"/>
                  </a:lnTo>
                  <a:lnTo>
                    <a:pt x="30524" y="3548"/>
                  </a:lnTo>
                  <a:lnTo>
                    <a:pt x="30424" y="3537"/>
                  </a:lnTo>
                  <a:lnTo>
                    <a:pt x="30324" y="3527"/>
                  </a:lnTo>
                  <a:lnTo>
                    <a:pt x="30148" y="3495"/>
                  </a:lnTo>
                  <a:lnTo>
                    <a:pt x="29998" y="3458"/>
                  </a:lnTo>
                  <a:lnTo>
                    <a:pt x="29898" y="3411"/>
                  </a:lnTo>
                  <a:lnTo>
                    <a:pt x="29798" y="3358"/>
                  </a:lnTo>
                  <a:lnTo>
                    <a:pt x="29773" y="3300"/>
                  </a:lnTo>
                  <a:lnTo>
                    <a:pt x="29773" y="3242"/>
                  </a:lnTo>
                  <a:lnTo>
                    <a:pt x="29798" y="3178"/>
                  </a:lnTo>
                  <a:lnTo>
                    <a:pt x="29873" y="3126"/>
                  </a:lnTo>
                  <a:lnTo>
                    <a:pt x="29998" y="3068"/>
                  </a:lnTo>
                  <a:lnTo>
                    <a:pt x="30173" y="3020"/>
                  </a:lnTo>
                  <a:lnTo>
                    <a:pt x="30273" y="2999"/>
                  </a:lnTo>
                  <a:lnTo>
                    <a:pt x="30374" y="2983"/>
                  </a:lnTo>
                  <a:lnTo>
                    <a:pt x="30499" y="2962"/>
                  </a:lnTo>
                  <a:lnTo>
                    <a:pt x="30649" y="2951"/>
                  </a:lnTo>
                  <a:lnTo>
                    <a:pt x="30799" y="2936"/>
                  </a:lnTo>
                  <a:lnTo>
                    <a:pt x="30950" y="2930"/>
                  </a:lnTo>
                  <a:lnTo>
                    <a:pt x="31125" y="2925"/>
                  </a:lnTo>
                  <a:lnTo>
                    <a:pt x="31325" y="2920"/>
                  </a:lnTo>
                  <a:close/>
                  <a:moveTo>
                    <a:pt x="22010" y="444"/>
                  </a:moveTo>
                  <a:lnTo>
                    <a:pt x="22661" y="449"/>
                  </a:lnTo>
                  <a:lnTo>
                    <a:pt x="23287" y="459"/>
                  </a:lnTo>
                  <a:lnTo>
                    <a:pt x="23913" y="475"/>
                  </a:lnTo>
                  <a:lnTo>
                    <a:pt x="24539" y="496"/>
                  </a:lnTo>
                  <a:lnTo>
                    <a:pt x="25165" y="518"/>
                  </a:lnTo>
                  <a:lnTo>
                    <a:pt x="25791" y="544"/>
                  </a:lnTo>
                  <a:lnTo>
                    <a:pt x="26392" y="576"/>
                  </a:lnTo>
                  <a:lnTo>
                    <a:pt x="26993" y="613"/>
                  </a:lnTo>
                  <a:lnTo>
                    <a:pt x="27594" y="649"/>
                  </a:lnTo>
                  <a:lnTo>
                    <a:pt x="28170" y="692"/>
                  </a:lnTo>
                  <a:lnTo>
                    <a:pt x="28746" y="739"/>
                  </a:lnTo>
                  <a:lnTo>
                    <a:pt x="29297" y="792"/>
                  </a:lnTo>
                  <a:lnTo>
                    <a:pt x="29873" y="845"/>
                  </a:lnTo>
                  <a:lnTo>
                    <a:pt x="30399" y="903"/>
                  </a:lnTo>
                  <a:lnTo>
                    <a:pt x="30950" y="966"/>
                  </a:lnTo>
                  <a:lnTo>
                    <a:pt x="31475" y="1030"/>
                  </a:lnTo>
                  <a:lnTo>
                    <a:pt x="31976" y="1098"/>
                  </a:lnTo>
                  <a:lnTo>
                    <a:pt x="32502" y="1167"/>
                  </a:lnTo>
                  <a:lnTo>
                    <a:pt x="32978" y="1241"/>
                  </a:lnTo>
                  <a:lnTo>
                    <a:pt x="33453" y="1320"/>
                  </a:lnTo>
                  <a:lnTo>
                    <a:pt x="33929" y="1399"/>
                  </a:lnTo>
                  <a:lnTo>
                    <a:pt x="34380" y="1484"/>
                  </a:lnTo>
                  <a:lnTo>
                    <a:pt x="34831" y="1573"/>
                  </a:lnTo>
                  <a:lnTo>
                    <a:pt x="35256" y="1663"/>
                  </a:lnTo>
                  <a:lnTo>
                    <a:pt x="35682" y="1753"/>
                  </a:lnTo>
                  <a:lnTo>
                    <a:pt x="36083" y="1848"/>
                  </a:lnTo>
                  <a:lnTo>
                    <a:pt x="36483" y="1948"/>
                  </a:lnTo>
                  <a:lnTo>
                    <a:pt x="36859" y="2049"/>
                  </a:lnTo>
                  <a:lnTo>
                    <a:pt x="37209" y="2149"/>
                  </a:lnTo>
                  <a:lnTo>
                    <a:pt x="37560" y="2254"/>
                  </a:lnTo>
                  <a:lnTo>
                    <a:pt x="37885" y="2365"/>
                  </a:lnTo>
                  <a:lnTo>
                    <a:pt x="38211" y="2471"/>
                  </a:lnTo>
                  <a:lnTo>
                    <a:pt x="31325" y="2471"/>
                  </a:lnTo>
                  <a:lnTo>
                    <a:pt x="30924" y="2476"/>
                  </a:lnTo>
                  <a:lnTo>
                    <a:pt x="30574" y="2487"/>
                  </a:lnTo>
                  <a:lnTo>
                    <a:pt x="30223" y="2508"/>
                  </a:lnTo>
                  <a:lnTo>
                    <a:pt x="29898" y="2534"/>
                  </a:lnTo>
                  <a:lnTo>
                    <a:pt x="29597" y="2566"/>
                  </a:lnTo>
                  <a:lnTo>
                    <a:pt x="29297" y="2608"/>
                  </a:lnTo>
                  <a:lnTo>
                    <a:pt x="29047" y="2650"/>
                  </a:lnTo>
                  <a:lnTo>
                    <a:pt x="28796" y="2698"/>
                  </a:lnTo>
                  <a:lnTo>
                    <a:pt x="28596" y="2751"/>
                  </a:lnTo>
                  <a:lnTo>
                    <a:pt x="28395" y="2809"/>
                  </a:lnTo>
                  <a:lnTo>
                    <a:pt x="28245" y="2872"/>
                  </a:lnTo>
                  <a:lnTo>
                    <a:pt x="28095" y="2936"/>
                  </a:lnTo>
                  <a:lnTo>
                    <a:pt x="27970" y="2999"/>
                  </a:lnTo>
                  <a:lnTo>
                    <a:pt x="27895" y="3068"/>
                  </a:lnTo>
                  <a:lnTo>
                    <a:pt x="27820" y="3136"/>
                  </a:lnTo>
                  <a:lnTo>
                    <a:pt x="27770" y="3205"/>
                  </a:lnTo>
                  <a:lnTo>
                    <a:pt x="27744" y="3273"/>
                  </a:lnTo>
                  <a:lnTo>
                    <a:pt x="27770" y="3342"/>
                  </a:lnTo>
                  <a:lnTo>
                    <a:pt x="27795" y="3411"/>
                  </a:lnTo>
                  <a:lnTo>
                    <a:pt x="27870" y="3479"/>
                  </a:lnTo>
                  <a:lnTo>
                    <a:pt x="27945" y="3548"/>
                  </a:lnTo>
                  <a:lnTo>
                    <a:pt x="28070" y="3611"/>
                  </a:lnTo>
                  <a:lnTo>
                    <a:pt x="28195" y="3669"/>
                  </a:lnTo>
                  <a:lnTo>
                    <a:pt x="28370" y="3727"/>
                  </a:lnTo>
                  <a:lnTo>
                    <a:pt x="28571" y="3780"/>
                  </a:lnTo>
                  <a:lnTo>
                    <a:pt x="28796" y="3828"/>
                  </a:lnTo>
                  <a:lnTo>
                    <a:pt x="29047" y="3875"/>
                  </a:lnTo>
                  <a:lnTo>
                    <a:pt x="29322" y="3912"/>
                  </a:lnTo>
                  <a:lnTo>
                    <a:pt x="29647" y="3944"/>
                  </a:lnTo>
                  <a:lnTo>
                    <a:pt x="29973" y="3970"/>
                  </a:lnTo>
                  <a:lnTo>
                    <a:pt x="30349" y="3991"/>
                  </a:lnTo>
                  <a:lnTo>
                    <a:pt x="30749" y="4002"/>
                  </a:lnTo>
                  <a:lnTo>
                    <a:pt x="30975" y="4007"/>
                  </a:lnTo>
                  <a:lnTo>
                    <a:pt x="31200" y="4013"/>
                  </a:lnTo>
                  <a:lnTo>
                    <a:pt x="31400" y="4023"/>
                  </a:lnTo>
                  <a:lnTo>
                    <a:pt x="31601" y="4039"/>
                  </a:lnTo>
                  <a:lnTo>
                    <a:pt x="31801" y="4060"/>
                  </a:lnTo>
                  <a:lnTo>
                    <a:pt x="31976" y="4081"/>
                  </a:lnTo>
                  <a:lnTo>
                    <a:pt x="32151" y="4108"/>
                  </a:lnTo>
                  <a:lnTo>
                    <a:pt x="32302" y="4139"/>
                  </a:lnTo>
                  <a:lnTo>
                    <a:pt x="32452" y="4171"/>
                  </a:lnTo>
                  <a:lnTo>
                    <a:pt x="32577" y="4208"/>
                  </a:lnTo>
                  <a:lnTo>
                    <a:pt x="32677" y="4245"/>
                  </a:lnTo>
                  <a:lnTo>
                    <a:pt x="32777" y="4287"/>
                  </a:lnTo>
                  <a:lnTo>
                    <a:pt x="32853" y="4329"/>
                  </a:lnTo>
                  <a:lnTo>
                    <a:pt x="32903" y="4372"/>
                  </a:lnTo>
                  <a:lnTo>
                    <a:pt x="32928" y="4419"/>
                  </a:lnTo>
                  <a:lnTo>
                    <a:pt x="32953" y="4467"/>
                  </a:lnTo>
                  <a:lnTo>
                    <a:pt x="32953" y="4826"/>
                  </a:lnTo>
                  <a:lnTo>
                    <a:pt x="32978" y="4921"/>
                  </a:lnTo>
                  <a:lnTo>
                    <a:pt x="33028" y="5010"/>
                  </a:lnTo>
                  <a:lnTo>
                    <a:pt x="33153" y="5100"/>
                  </a:lnTo>
                  <a:lnTo>
                    <a:pt x="33278" y="5179"/>
                  </a:lnTo>
                  <a:lnTo>
                    <a:pt x="33479" y="5264"/>
                  </a:lnTo>
                  <a:lnTo>
                    <a:pt x="33679" y="5338"/>
                  </a:lnTo>
                  <a:lnTo>
                    <a:pt x="33929" y="5406"/>
                  </a:lnTo>
                  <a:lnTo>
                    <a:pt x="34205" y="5470"/>
                  </a:lnTo>
                  <a:lnTo>
                    <a:pt x="34530" y="5533"/>
                  </a:lnTo>
                  <a:lnTo>
                    <a:pt x="34856" y="5581"/>
                  </a:lnTo>
                  <a:lnTo>
                    <a:pt x="35206" y="5628"/>
                  </a:lnTo>
                  <a:lnTo>
                    <a:pt x="35582" y="5665"/>
                  </a:lnTo>
                  <a:lnTo>
                    <a:pt x="35982" y="5697"/>
                  </a:lnTo>
                  <a:lnTo>
                    <a:pt x="36408" y="5718"/>
                  </a:lnTo>
                  <a:lnTo>
                    <a:pt x="36834" y="5734"/>
                  </a:lnTo>
                  <a:lnTo>
                    <a:pt x="37284" y="5739"/>
                  </a:lnTo>
                  <a:lnTo>
                    <a:pt x="39964" y="5739"/>
                  </a:lnTo>
                  <a:lnTo>
                    <a:pt x="39713" y="5892"/>
                  </a:lnTo>
                  <a:lnTo>
                    <a:pt x="39463" y="6045"/>
                  </a:lnTo>
                  <a:lnTo>
                    <a:pt x="39162" y="6193"/>
                  </a:lnTo>
                  <a:lnTo>
                    <a:pt x="38812" y="6341"/>
                  </a:lnTo>
                  <a:lnTo>
                    <a:pt x="38461" y="6478"/>
                  </a:lnTo>
                  <a:lnTo>
                    <a:pt x="38086" y="6621"/>
                  </a:lnTo>
                  <a:lnTo>
                    <a:pt x="37685" y="6753"/>
                  </a:lnTo>
                  <a:lnTo>
                    <a:pt x="37259" y="6885"/>
                  </a:lnTo>
                  <a:lnTo>
                    <a:pt x="36809" y="7017"/>
                  </a:lnTo>
                  <a:lnTo>
                    <a:pt x="36333" y="7138"/>
                  </a:lnTo>
                  <a:lnTo>
                    <a:pt x="35832" y="7259"/>
                  </a:lnTo>
                  <a:lnTo>
                    <a:pt x="35331" y="7376"/>
                  </a:lnTo>
                  <a:lnTo>
                    <a:pt x="34781" y="7486"/>
                  </a:lnTo>
                  <a:lnTo>
                    <a:pt x="34230" y="7592"/>
                  </a:lnTo>
                  <a:lnTo>
                    <a:pt x="33654" y="7698"/>
                  </a:lnTo>
                  <a:lnTo>
                    <a:pt x="33053" y="7793"/>
                  </a:lnTo>
                  <a:lnTo>
                    <a:pt x="32427" y="7888"/>
                  </a:lnTo>
                  <a:lnTo>
                    <a:pt x="31801" y="7972"/>
                  </a:lnTo>
                  <a:lnTo>
                    <a:pt x="31150" y="8057"/>
                  </a:lnTo>
                  <a:lnTo>
                    <a:pt x="30499" y="8136"/>
                  </a:lnTo>
                  <a:lnTo>
                    <a:pt x="29823" y="8210"/>
                  </a:lnTo>
                  <a:lnTo>
                    <a:pt x="29122" y="8273"/>
                  </a:lnTo>
                  <a:lnTo>
                    <a:pt x="28421" y="8336"/>
                  </a:lnTo>
                  <a:lnTo>
                    <a:pt x="27694" y="8389"/>
                  </a:lnTo>
                  <a:lnTo>
                    <a:pt x="26943" y="8437"/>
                  </a:lnTo>
                  <a:lnTo>
                    <a:pt x="26192" y="8484"/>
                  </a:lnTo>
                  <a:lnTo>
                    <a:pt x="25441" y="8521"/>
                  </a:lnTo>
                  <a:lnTo>
                    <a:pt x="24665" y="8548"/>
                  </a:lnTo>
                  <a:lnTo>
                    <a:pt x="23888" y="8574"/>
                  </a:lnTo>
                  <a:lnTo>
                    <a:pt x="23112" y="8590"/>
                  </a:lnTo>
                  <a:lnTo>
                    <a:pt x="22311" y="8600"/>
                  </a:lnTo>
                  <a:lnTo>
                    <a:pt x="21485" y="8606"/>
                  </a:lnTo>
                  <a:lnTo>
                    <a:pt x="20583" y="8600"/>
                  </a:lnTo>
                  <a:lnTo>
                    <a:pt x="19682" y="8585"/>
                  </a:lnTo>
                  <a:lnTo>
                    <a:pt x="18805" y="8564"/>
                  </a:lnTo>
                  <a:lnTo>
                    <a:pt x="17929" y="8537"/>
                  </a:lnTo>
                  <a:lnTo>
                    <a:pt x="17078" y="8495"/>
                  </a:lnTo>
                  <a:lnTo>
                    <a:pt x="16226" y="8453"/>
                  </a:lnTo>
                  <a:lnTo>
                    <a:pt x="15400" y="8400"/>
                  </a:lnTo>
                  <a:lnTo>
                    <a:pt x="14599" y="8336"/>
                  </a:lnTo>
                  <a:lnTo>
                    <a:pt x="13798" y="8268"/>
                  </a:lnTo>
                  <a:lnTo>
                    <a:pt x="13021" y="8194"/>
                  </a:lnTo>
                  <a:lnTo>
                    <a:pt x="12270" y="8109"/>
                  </a:lnTo>
                  <a:lnTo>
                    <a:pt x="11519" y="8020"/>
                  </a:lnTo>
                  <a:lnTo>
                    <a:pt x="10793" y="7925"/>
                  </a:lnTo>
                  <a:lnTo>
                    <a:pt x="10117" y="7819"/>
                  </a:lnTo>
                  <a:lnTo>
                    <a:pt x="9441" y="7714"/>
                  </a:lnTo>
                  <a:lnTo>
                    <a:pt x="8790" y="7597"/>
                  </a:lnTo>
                  <a:lnTo>
                    <a:pt x="8164" y="7476"/>
                  </a:lnTo>
                  <a:lnTo>
                    <a:pt x="7563" y="7349"/>
                  </a:lnTo>
                  <a:lnTo>
                    <a:pt x="6987" y="7217"/>
                  </a:lnTo>
                  <a:lnTo>
                    <a:pt x="6436" y="7085"/>
                  </a:lnTo>
                  <a:lnTo>
                    <a:pt x="5910" y="6943"/>
                  </a:lnTo>
                  <a:lnTo>
                    <a:pt x="5434" y="6795"/>
                  </a:lnTo>
                  <a:lnTo>
                    <a:pt x="4959" y="6642"/>
                  </a:lnTo>
                  <a:lnTo>
                    <a:pt x="4533" y="6489"/>
                  </a:lnTo>
                  <a:lnTo>
                    <a:pt x="4132" y="6330"/>
                  </a:lnTo>
                  <a:lnTo>
                    <a:pt x="3782" y="6167"/>
                  </a:lnTo>
                  <a:lnTo>
                    <a:pt x="3456" y="5998"/>
                  </a:lnTo>
                  <a:lnTo>
                    <a:pt x="3156" y="5829"/>
                  </a:lnTo>
                  <a:lnTo>
                    <a:pt x="2905" y="5654"/>
                  </a:lnTo>
                  <a:lnTo>
                    <a:pt x="2680" y="5475"/>
                  </a:lnTo>
                  <a:lnTo>
                    <a:pt x="2480" y="5295"/>
                  </a:lnTo>
                  <a:lnTo>
                    <a:pt x="2329" y="5111"/>
                  </a:lnTo>
                  <a:lnTo>
                    <a:pt x="5910" y="5111"/>
                  </a:lnTo>
                  <a:lnTo>
                    <a:pt x="6135" y="5116"/>
                  </a:lnTo>
                  <a:lnTo>
                    <a:pt x="6336" y="5132"/>
                  </a:lnTo>
                  <a:lnTo>
                    <a:pt x="6511" y="5153"/>
                  </a:lnTo>
                  <a:lnTo>
                    <a:pt x="6661" y="5174"/>
                  </a:lnTo>
                  <a:lnTo>
                    <a:pt x="6786" y="5206"/>
                  </a:lnTo>
                  <a:lnTo>
                    <a:pt x="6887" y="5243"/>
                  </a:lnTo>
                  <a:lnTo>
                    <a:pt x="6937" y="5290"/>
                  </a:lnTo>
                  <a:lnTo>
                    <a:pt x="6987" y="5338"/>
                  </a:lnTo>
                  <a:lnTo>
                    <a:pt x="6987" y="5396"/>
                  </a:lnTo>
                  <a:lnTo>
                    <a:pt x="7012" y="5459"/>
                  </a:lnTo>
                  <a:lnTo>
                    <a:pt x="7062" y="5517"/>
                  </a:lnTo>
                  <a:lnTo>
                    <a:pt x="7112" y="5575"/>
                  </a:lnTo>
                  <a:lnTo>
                    <a:pt x="7187" y="5633"/>
                  </a:lnTo>
                  <a:lnTo>
                    <a:pt x="7287" y="5691"/>
                  </a:lnTo>
                  <a:lnTo>
                    <a:pt x="7387" y="5744"/>
                  </a:lnTo>
                  <a:lnTo>
                    <a:pt x="7513" y="5797"/>
                  </a:lnTo>
                  <a:lnTo>
                    <a:pt x="7638" y="5850"/>
                  </a:lnTo>
                  <a:lnTo>
                    <a:pt x="7788" y="5897"/>
                  </a:lnTo>
                  <a:lnTo>
                    <a:pt x="7938" y="5950"/>
                  </a:lnTo>
                  <a:lnTo>
                    <a:pt x="8114" y="5992"/>
                  </a:lnTo>
                  <a:lnTo>
                    <a:pt x="8289" y="6035"/>
                  </a:lnTo>
                  <a:lnTo>
                    <a:pt x="8489" y="6077"/>
                  </a:lnTo>
                  <a:lnTo>
                    <a:pt x="8689" y="6119"/>
                  </a:lnTo>
                  <a:lnTo>
                    <a:pt x="8915" y="6156"/>
                  </a:lnTo>
                  <a:lnTo>
                    <a:pt x="9140" y="6188"/>
                  </a:lnTo>
                  <a:lnTo>
                    <a:pt x="9366" y="6219"/>
                  </a:lnTo>
                  <a:lnTo>
                    <a:pt x="9616" y="6251"/>
                  </a:lnTo>
                  <a:lnTo>
                    <a:pt x="9866" y="6277"/>
                  </a:lnTo>
                  <a:lnTo>
                    <a:pt x="10117" y="6299"/>
                  </a:lnTo>
                  <a:lnTo>
                    <a:pt x="10392" y="6320"/>
                  </a:lnTo>
                  <a:lnTo>
                    <a:pt x="10643" y="6336"/>
                  </a:lnTo>
                  <a:lnTo>
                    <a:pt x="10918" y="6351"/>
                  </a:lnTo>
                  <a:lnTo>
                    <a:pt x="11218" y="6357"/>
                  </a:lnTo>
                  <a:lnTo>
                    <a:pt x="11494" y="6367"/>
                  </a:lnTo>
                  <a:lnTo>
                    <a:pt x="12070" y="6367"/>
                  </a:lnTo>
                  <a:lnTo>
                    <a:pt x="12370" y="6362"/>
                  </a:lnTo>
                  <a:lnTo>
                    <a:pt x="12671" y="6351"/>
                  </a:lnTo>
                  <a:lnTo>
                    <a:pt x="12971" y="6341"/>
                  </a:lnTo>
                  <a:lnTo>
                    <a:pt x="13272" y="6325"/>
                  </a:lnTo>
                  <a:lnTo>
                    <a:pt x="13672" y="6299"/>
                  </a:lnTo>
                  <a:lnTo>
                    <a:pt x="14023" y="6262"/>
                  </a:lnTo>
                  <a:lnTo>
                    <a:pt x="14373" y="6219"/>
                  </a:lnTo>
                  <a:lnTo>
                    <a:pt x="14699" y="6177"/>
                  </a:lnTo>
                  <a:lnTo>
                    <a:pt x="14999" y="6124"/>
                  </a:lnTo>
                  <a:lnTo>
                    <a:pt x="15300" y="6072"/>
                  </a:lnTo>
                  <a:lnTo>
                    <a:pt x="15550" y="6008"/>
                  </a:lnTo>
                  <a:lnTo>
                    <a:pt x="15801" y="5945"/>
                  </a:lnTo>
                  <a:lnTo>
                    <a:pt x="16001" y="5876"/>
                  </a:lnTo>
                  <a:lnTo>
                    <a:pt x="16201" y="5808"/>
                  </a:lnTo>
                  <a:lnTo>
                    <a:pt x="16352" y="5728"/>
                  </a:lnTo>
                  <a:lnTo>
                    <a:pt x="16502" y="5654"/>
                  </a:lnTo>
                  <a:lnTo>
                    <a:pt x="16602" y="5575"/>
                  </a:lnTo>
                  <a:lnTo>
                    <a:pt x="16677" y="5491"/>
                  </a:lnTo>
                  <a:lnTo>
                    <a:pt x="16727" y="5406"/>
                  </a:lnTo>
                  <a:lnTo>
                    <a:pt x="16752" y="5322"/>
                  </a:lnTo>
                  <a:lnTo>
                    <a:pt x="16752" y="3859"/>
                  </a:lnTo>
                  <a:lnTo>
                    <a:pt x="16802" y="3791"/>
                  </a:lnTo>
                  <a:lnTo>
                    <a:pt x="16902" y="3727"/>
                  </a:lnTo>
                  <a:lnTo>
                    <a:pt x="17028" y="3675"/>
                  </a:lnTo>
                  <a:lnTo>
                    <a:pt x="17203" y="3627"/>
                  </a:lnTo>
                  <a:lnTo>
                    <a:pt x="17428" y="3590"/>
                  </a:lnTo>
                  <a:lnTo>
                    <a:pt x="17679" y="3564"/>
                  </a:lnTo>
                  <a:lnTo>
                    <a:pt x="17979" y="3543"/>
                  </a:lnTo>
                  <a:lnTo>
                    <a:pt x="18305" y="3532"/>
                  </a:lnTo>
                  <a:lnTo>
                    <a:pt x="18680" y="3527"/>
                  </a:lnTo>
                  <a:lnTo>
                    <a:pt x="19056" y="3516"/>
                  </a:lnTo>
                  <a:lnTo>
                    <a:pt x="19406" y="3495"/>
                  </a:lnTo>
                  <a:lnTo>
                    <a:pt x="19757" y="3469"/>
                  </a:lnTo>
                  <a:lnTo>
                    <a:pt x="20057" y="3437"/>
                  </a:lnTo>
                  <a:lnTo>
                    <a:pt x="20383" y="3400"/>
                  </a:lnTo>
                  <a:lnTo>
                    <a:pt x="20658" y="3353"/>
                  </a:lnTo>
                  <a:lnTo>
                    <a:pt x="20909" y="3300"/>
                  </a:lnTo>
                  <a:lnTo>
                    <a:pt x="21159" y="3247"/>
                  </a:lnTo>
                  <a:lnTo>
                    <a:pt x="21359" y="3189"/>
                  </a:lnTo>
                  <a:lnTo>
                    <a:pt x="21560" y="3120"/>
                  </a:lnTo>
                  <a:lnTo>
                    <a:pt x="21710" y="3052"/>
                  </a:lnTo>
                  <a:lnTo>
                    <a:pt x="21835" y="2983"/>
                  </a:lnTo>
                  <a:lnTo>
                    <a:pt x="21935" y="2909"/>
                  </a:lnTo>
                  <a:lnTo>
                    <a:pt x="21985" y="2830"/>
                  </a:lnTo>
                  <a:lnTo>
                    <a:pt x="22010" y="2751"/>
                  </a:lnTo>
                  <a:lnTo>
                    <a:pt x="22010" y="2328"/>
                  </a:lnTo>
                  <a:lnTo>
                    <a:pt x="21985" y="2281"/>
                  </a:lnTo>
                  <a:lnTo>
                    <a:pt x="21910" y="2233"/>
                  </a:lnTo>
                  <a:lnTo>
                    <a:pt x="21785" y="2191"/>
                  </a:lnTo>
                  <a:lnTo>
                    <a:pt x="21610" y="2154"/>
                  </a:lnTo>
                  <a:lnTo>
                    <a:pt x="21409" y="2128"/>
                  </a:lnTo>
                  <a:lnTo>
                    <a:pt x="21209" y="2112"/>
                  </a:lnTo>
                  <a:lnTo>
                    <a:pt x="20959" y="2107"/>
                  </a:lnTo>
                  <a:lnTo>
                    <a:pt x="20708" y="2112"/>
                  </a:lnTo>
                  <a:lnTo>
                    <a:pt x="20533" y="2122"/>
                  </a:lnTo>
                  <a:lnTo>
                    <a:pt x="20358" y="2138"/>
                  </a:lnTo>
                  <a:lnTo>
                    <a:pt x="20233" y="2165"/>
                  </a:lnTo>
                  <a:lnTo>
                    <a:pt x="20107" y="2191"/>
                  </a:lnTo>
                  <a:lnTo>
                    <a:pt x="20007" y="2223"/>
                  </a:lnTo>
                  <a:lnTo>
                    <a:pt x="19932" y="2260"/>
                  </a:lnTo>
                  <a:lnTo>
                    <a:pt x="19882" y="2297"/>
                  </a:lnTo>
                  <a:lnTo>
                    <a:pt x="19882" y="2339"/>
                  </a:lnTo>
                  <a:lnTo>
                    <a:pt x="19882" y="2761"/>
                  </a:lnTo>
                  <a:lnTo>
                    <a:pt x="19857" y="2793"/>
                  </a:lnTo>
                  <a:lnTo>
                    <a:pt x="19832" y="2825"/>
                  </a:lnTo>
                  <a:lnTo>
                    <a:pt x="19807" y="2856"/>
                  </a:lnTo>
                  <a:lnTo>
                    <a:pt x="19757" y="2888"/>
                  </a:lnTo>
                  <a:lnTo>
                    <a:pt x="19607" y="2946"/>
                  </a:lnTo>
                  <a:lnTo>
                    <a:pt x="19406" y="2994"/>
                  </a:lnTo>
                  <a:lnTo>
                    <a:pt x="19181" y="3031"/>
                  </a:lnTo>
                  <a:lnTo>
                    <a:pt x="18906" y="3062"/>
                  </a:lnTo>
                  <a:lnTo>
                    <a:pt x="18780" y="3073"/>
                  </a:lnTo>
                  <a:lnTo>
                    <a:pt x="18630" y="3083"/>
                  </a:lnTo>
                  <a:lnTo>
                    <a:pt x="18480" y="3089"/>
                  </a:lnTo>
                  <a:lnTo>
                    <a:pt x="18305" y="3089"/>
                  </a:lnTo>
                  <a:lnTo>
                    <a:pt x="17904" y="3099"/>
                  </a:lnTo>
                  <a:lnTo>
                    <a:pt x="17503" y="3115"/>
                  </a:lnTo>
                  <a:lnTo>
                    <a:pt x="17153" y="3136"/>
                  </a:lnTo>
                  <a:lnTo>
                    <a:pt x="16802" y="3163"/>
                  </a:lnTo>
                  <a:lnTo>
                    <a:pt x="16502" y="3194"/>
                  </a:lnTo>
                  <a:lnTo>
                    <a:pt x="16201" y="3231"/>
                  </a:lnTo>
                  <a:lnTo>
                    <a:pt x="15951" y="3268"/>
                  </a:lnTo>
                  <a:lnTo>
                    <a:pt x="15701" y="3316"/>
                  </a:lnTo>
                  <a:lnTo>
                    <a:pt x="15475" y="3368"/>
                  </a:lnTo>
                  <a:lnTo>
                    <a:pt x="15275" y="3421"/>
                  </a:lnTo>
                  <a:lnTo>
                    <a:pt x="15100" y="3485"/>
                  </a:lnTo>
                  <a:lnTo>
                    <a:pt x="14974" y="3553"/>
                  </a:lnTo>
                  <a:lnTo>
                    <a:pt x="14849" y="3622"/>
                  </a:lnTo>
                  <a:lnTo>
                    <a:pt x="14749" y="3701"/>
                  </a:lnTo>
                  <a:lnTo>
                    <a:pt x="14674" y="3780"/>
                  </a:lnTo>
                  <a:lnTo>
                    <a:pt x="14624" y="3865"/>
                  </a:lnTo>
                  <a:lnTo>
                    <a:pt x="14624" y="5338"/>
                  </a:lnTo>
                  <a:lnTo>
                    <a:pt x="14599" y="5396"/>
                  </a:lnTo>
                  <a:lnTo>
                    <a:pt x="14549" y="5454"/>
                  </a:lnTo>
                  <a:lnTo>
                    <a:pt x="14499" y="5507"/>
                  </a:lnTo>
                  <a:lnTo>
                    <a:pt x="14398" y="5559"/>
                  </a:lnTo>
                  <a:lnTo>
                    <a:pt x="14273" y="5612"/>
                  </a:lnTo>
                  <a:lnTo>
                    <a:pt x="14148" y="5660"/>
                  </a:lnTo>
                  <a:lnTo>
                    <a:pt x="13998" y="5702"/>
                  </a:lnTo>
                  <a:lnTo>
                    <a:pt x="13798" y="5744"/>
                  </a:lnTo>
                  <a:lnTo>
                    <a:pt x="13622" y="5781"/>
                  </a:lnTo>
                  <a:lnTo>
                    <a:pt x="13397" y="5813"/>
                  </a:lnTo>
                  <a:lnTo>
                    <a:pt x="13172" y="5845"/>
                  </a:lnTo>
                  <a:lnTo>
                    <a:pt x="12946" y="5866"/>
                  </a:lnTo>
                  <a:lnTo>
                    <a:pt x="12671" y="5887"/>
                  </a:lnTo>
                  <a:lnTo>
                    <a:pt x="12420" y="5903"/>
                  </a:lnTo>
                  <a:lnTo>
                    <a:pt x="12145" y="5908"/>
                  </a:lnTo>
                  <a:lnTo>
                    <a:pt x="11869" y="5913"/>
                  </a:lnTo>
                  <a:lnTo>
                    <a:pt x="11569" y="5908"/>
                  </a:lnTo>
                  <a:lnTo>
                    <a:pt x="11269" y="5892"/>
                  </a:lnTo>
                  <a:lnTo>
                    <a:pt x="10993" y="5876"/>
                  </a:lnTo>
                  <a:lnTo>
                    <a:pt x="10743" y="5860"/>
                  </a:lnTo>
                  <a:lnTo>
                    <a:pt x="10517" y="5834"/>
                  </a:lnTo>
                  <a:lnTo>
                    <a:pt x="10292" y="5808"/>
                  </a:lnTo>
                  <a:lnTo>
                    <a:pt x="10092" y="5776"/>
                  </a:lnTo>
                  <a:lnTo>
                    <a:pt x="9916" y="5744"/>
                  </a:lnTo>
                  <a:lnTo>
                    <a:pt x="9766" y="5707"/>
                  </a:lnTo>
                  <a:lnTo>
                    <a:pt x="9616" y="5665"/>
                  </a:lnTo>
                  <a:lnTo>
                    <a:pt x="9491" y="5618"/>
                  </a:lnTo>
                  <a:lnTo>
                    <a:pt x="9366" y="5570"/>
                  </a:lnTo>
                  <a:lnTo>
                    <a:pt x="9290" y="5517"/>
                  </a:lnTo>
                  <a:lnTo>
                    <a:pt x="9215" y="5459"/>
                  </a:lnTo>
                  <a:lnTo>
                    <a:pt x="9165" y="5401"/>
                  </a:lnTo>
                  <a:lnTo>
                    <a:pt x="9115" y="5338"/>
                  </a:lnTo>
                  <a:lnTo>
                    <a:pt x="9065" y="5259"/>
                  </a:lnTo>
                  <a:lnTo>
                    <a:pt x="9015" y="5190"/>
                  </a:lnTo>
                  <a:lnTo>
                    <a:pt x="8915" y="5121"/>
                  </a:lnTo>
                  <a:lnTo>
                    <a:pt x="8815" y="5063"/>
                  </a:lnTo>
                  <a:lnTo>
                    <a:pt x="8689" y="5005"/>
                  </a:lnTo>
                  <a:lnTo>
                    <a:pt x="8539" y="4952"/>
                  </a:lnTo>
                  <a:lnTo>
                    <a:pt x="8364" y="4905"/>
                  </a:lnTo>
                  <a:lnTo>
                    <a:pt x="8189" y="4857"/>
                  </a:lnTo>
                  <a:lnTo>
                    <a:pt x="7963" y="4820"/>
                  </a:lnTo>
                  <a:lnTo>
                    <a:pt x="7738" y="4783"/>
                  </a:lnTo>
                  <a:lnTo>
                    <a:pt x="7488" y="4752"/>
                  </a:lnTo>
                  <a:lnTo>
                    <a:pt x="7212" y="4725"/>
                  </a:lnTo>
                  <a:lnTo>
                    <a:pt x="6912" y="4699"/>
                  </a:lnTo>
                  <a:lnTo>
                    <a:pt x="6611" y="4683"/>
                  </a:lnTo>
                  <a:lnTo>
                    <a:pt x="6261" y="4667"/>
                  </a:lnTo>
                  <a:lnTo>
                    <a:pt x="5910" y="4662"/>
                  </a:lnTo>
                  <a:lnTo>
                    <a:pt x="2154" y="4662"/>
                  </a:lnTo>
                  <a:lnTo>
                    <a:pt x="2129" y="4461"/>
                  </a:lnTo>
                  <a:lnTo>
                    <a:pt x="2179" y="4261"/>
                  </a:lnTo>
                  <a:lnTo>
                    <a:pt x="2254" y="4065"/>
                  </a:lnTo>
                  <a:lnTo>
                    <a:pt x="2380" y="3875"/>
                  </a:lnTo>
                  <a:lnTo>
                    <a:pt x="2555" y="3685"/>
                  </a:lnTo>
                  <a:lnTo>
                    <a:pt x="2780" y="3495"/>
                  </a:lnTo>
                  <a:lnTo>
                    <a:pt x="3031" y="3310"/>
                  </a:lnTo>
                  <a:lnTo>
                    <a:pt x="3331" y="3126"/>
                  </a:lnTo>
                  <a:lnTo>
                    <a:pt x="3682" y="2951"/>
                  </a:lnTo>
                  <a:lnTo>
                    <a:pt x="4057" y="2777"/>
                  </a:lnTo>
                  <a:lnTo>
                    <a:pt x="4483" y="2603"/>
                  </a:lnTo>
                  <a:lnTo>
                    <a:pt x="4934" y="2439"/>
                  </a:lnTo>
                  <a:lnTo>
                    <a:pt x="5409" y="2276"/>
                  </a:lnTo>
                  <a:lnTo>
                    <a:pt x="5935" y="2122"/>
                  </a:lnTo>
                  <a:lnTo>
                    <a:pt x="6486" y="1969"/>
                  </a:lnTo>
                  <a:lnTo>
                    <a:pt x="7087" y="1827"/>
                  </a:lnTo>
                  <a:lnTo>
                    <a:pt x="7688" y="1684"/>
                  </a:lnTo>
                  <a:lnTo>
                    <a:pt x="8339" y="1552"/>
                  </a:lnTo>
                  <a:lnTo>
                    <a:pt x="9015" y="1420"/>
                  </a:lnTo>
                  <a:lnTo>
                    <a:pt x="9716" y="1304"/>
                  </a:lnTo>
                  <a:lnTo>
                    <a:pt x="10442" y="1188"/>
                  </a:lnTo>
                  <a:lnTo>
                    <a:pt x="11193" y="1082"/>
                  </a:lnTo>
                  <a:lnTo>
                    <a:pt x="11970" y="982"/>
                  </a:lnTo>
                  <a:lnTo>
                    <a:pt x="12771" y="887"/>
                  </a:lnTo>
                  <a:lnTo>
                    <a:pt x="13597" y="803"/>
                  </a:lnTo>
                  <a:lnTo>
                    <a:pt x="14449" y="729"/>
                  </a:lnTo>
                  <a:lnTo>
                    <a:pt x="15300" y="660"/>
                  </a:lnTo>
                  <a:lnTo>
                    <a:pt x="16176" y="602"/>
                  </a:lnTo>
                  <a:lnTo>
                    <a:pt x="17078" y="549"/>
                  </a:lnTo>
                  <a:lnTo>
                    <a:pt x="18004" y="512"/>
                  </a:lnTo>
                  <a:lnTo>
                    <a:pt x="18931" y="481"/>
                  </a:lnTo>
                  <a:lnTo>
                    <a:pt x="19882" y="454"/>
                  </a:lnTo>
                  <a:lnTo>
                    <a:pt x="19882" y="1346"/>
                  </a:lnTo>
                  <a:lnTo>
                    <a:pt x="19907" y="1394"/>
                  </a:lnTo>
                  <a:lnTo>
                    <a:pt x="19957" y="1441"/>
                  </a:lnTo>
                  <a:lnTo>
                    <a:pt x="20082" y="1478"/>
                  </a:lnTo>
                  <a:lnTo>
                    <a:pt x="20233" y="1515"/>
                  </a:lnTo>
                  <a:lnTo>
                    <a:pt x="20408" y="1542"/>
                  </a:lnTo>
                  <a:lnTo>
                    <a:pt x="20608" y="1563"/>
                  </a:lnTo>
                  <a:lnTo>
                    <a:pt x="20834" y="1568"/>
                  </a:lnTo>
                  <a:lnTo>
                    <a:pt x="21084" y="1568"/>
                  </a:lnTo>
                  <a:lnTo>
                    <a:pt x="21259" y="1563"/>
                  </a:lnTo>
                  <a:lnTo>
                    <a:pt x="21435" y="1542"/>
                  </a:lnTo>
                  <a:lnTo>
                    <a:pt x="21610" y="1521"/>
                  </a:lnTo>
                  <a:lnTo>
                    <a:pt x="21735" y="1494"/>
                  </a:lnTo>
                  <a:lnTo>
                    <a:pt x="21860" y="1457"/>
                  </a:lnTo>
                  <a:lnTo>
                    <a:pt x="21935" y="1420"/>
                  </a:lnTo>
                  <a:lnTo>
                    <a:pt x="21985" y="1383"/>
                  </a:lnTo>
                  <a:lnTo>
                    <a:pt x="22010" y="1341"/>
                  </a:lnTo>
                  <a:lnTo>
                    <a:pt x="22010" y="444"/>
                  </a:lnTo>
                  <a:close/>
                  <a:moveTo>
                    <a:pt x="21435" y="0"/>
                  </a:moveTo>
                  <a:lnTo>
                    <a:pt x="20333" y="5"/>
                  </a:lnTo>
                  <a:lnTo>
                    <a:pt x="19256" y="21"/>
                  </a:lnTo>
                  <a:lnTo>
                    <a:pt x="18179" y="53"/>
                  </a:lnTo>
                  <a:lnTo>
                    <a:pt x="17128" y="90"/>
                  </a:lnTo>
                  <a:lnTo>
                    <a:pt x="16076" y="143"/>
                  </a:lnTo>
                  <a:lnTo>
                    <a:pt x="15075" y="201"/>
                  </a:lnTo>
                  <a:lnTo>
                    <a:pt x="14073" y="275"/>
                  </a:lnTo>
                  <a:lnTo>
                    <a:pt x="13096" y="354"/>
                  </a:lnTo>
                  <a:lnTo>
                    <a:pt x="12145" y="444"/>
                  </a:lnTo>
                  <a:lnTo>
                    <a:pt x="11218" y="544"/>
                  </a:lnTo>
                  <a:lnTo>
                    <a:pt x="10317" y="655"/>
                  </a:lnTo>
                  <a:lnTo>
                    <a:pt x="9466" y="771"/>
                  </a:lnTo>
                  <a:lnTo>
                    <a:pt x="8614" y="898"/>
                  </a:lnTo>
                  <a:lnTo>
                    <a:pt x="7813" y="1035"/>
                  </a:lnTo>
                  <a:lnTo>
                    <a:pt x="7037" y="1177"/>
                  </a:lnTo>
                  <a:lnTo>
                    <a:pt x="6286" y="1325"/>
                  </a:lnTo>
                  <a:lnTo>
                    <a:pt x="5560" y="1484"/>
                  </a:lnTo>
                  <a:lnTo>
                    <a:pt x="4909" y="1647"/>
                  </a:lnTo>
                  <a:lnTo>
                    <a:pt x="4257" y="1816"/>
                  </a:lnTo>
                  <a:lnTo>
                    <a:pt x="3657" y="1996"/>
                  </a:lnTo>
                  <a:lnTo>
                    <a:pt x="3106" y="2181"/>
                  </a:lnTo>
                  <a:lnTo>
                    <a:pt x="2580" y="2365"/>
                  </a:lnTo>
                  <a:lnTo>
                    <a:pt x="2104" y="2561"/>
                  </a:lnTo>
                  <a:lnTo>
                    <a:pt x="1678" y="2761"/>
                  </a:lnTo>
                  <a:lnTo>
                    <a:pt x="1303" y="2967"/>
                  </a:lnTo>
                  <a:lnTo>
                    <a:pt x="952" y="3178"/>
                  </a:lnTo>
                  <a:lnTo>
                    <a:pt x="677" y="3395"/>
                  </a:lnTo>
                  <a:lnTo>
                    <a:pt x="426" y="3611"/>
                  </a:lnTo>
                  <a:lnTo>
                    <a:pt x="251" y="3833"/>
                  </a:lnTo>
                  <a:lnTo>
                    <a:pt x="101" y="4060"/>
                  </a:lnTo>
                  <a:lnTo>
                    <a:pt x="26" y="4287"/>
                  </a:lnTo>
                  <a:lnTo>
                    <a:pt x="1" y="4519"/>
                  </a:lnTo>
                  <a:lnTo>
                    <a:pt x="1" y="4715"/>
                  </a:lnTo>
                  <a:lnTo>
                    <a:pt x="76" y="4905"/>
                  </a:lnTo>
                  <a:lnTo>
                    <a:pt x="176" y="5121"/>
                  </a:lnTo>
                  <a:lnTo>
                    <a:pt x="326" y="5332"/>
                  </a:lnTo>
                  <a:lnTo>
                    <a:pt x="527" y="5544"/>
                  </a:lnTo>
                  <a:lnTo>
                    <a:pt x="777" y="5744"/>
                  </a:lnTo>
                  <a:lnTo>
                    <a:pt x="1052" y="5945"/>
                  </a:lnTo>
                  <a:lnTo>
                    <a:pt x="1403" y="6145"/>
                  </a:lnTo>
                  <a:lnTo>
                    <a:pt x="1779" y="6336"/>
                  </a:lnTo>
                  <a:lnTo>
                    <a:pt x="2204" y="6526"/>
                  </a:lnTo>
                  <a:lnTo>
                    <a:pt x="2680" y="6710"/>
                  </a:lnTo>
                  <a:lnTo>
                    <a:pt x="3181" y="6890"/>
                  </a:lnTo>
                  <a:lnTo>
                    <a:pt x="3732" y="7059"/>
                  </a:lnTo>
                  <a:lnTo>
                    <a:pt x="4308" y="7228"/>
                  </a:lnTo>
                  <a:lnTo>
                    <a:pt x="4934" y="7391"/>
                  </a:lnTo>
                  <a:lnTo>
                    <a:pt x="5585" y="7545"/>
                  </a:lnTo>
                  <a:lnTo>
                    <a:pt x="6261" y="7698"/>
                  </a:lnTo>
                  <a:lnTo>
                    <a:pt x="6987" y="7840"/>
                  </a:lnTo>
                  <a:lnTo>
                    <a:pt x="7713" y="7977"/>
                  </a:lnTo>
                  <a:lnTo>
                    <a:pt x="8489" y="8104"/>
                  </a:lnTo>
                  <a:lnTo>
                    <a:pt x="9290" y="8226"/>
                  </a:lnTo>
                  <a:lnTo>
                    <a:pt x="10117" y="8342"/>
                  </a:lnTo>
                  <a:lnTo>
                    <a:pt x="10968" y="8447"/>
                  </a:lnTo>
                  <a:lnTo>
                    <a:pt x="11844" y="8548"/>
                  </a:lnTo>
                  <a:lnTo>
                    <a:pt x="12721" y="8637"/>
                  </a:lnTo>
                  <a:lnTo>
                    <a:pt x="13647" y="8722"/>
                  </a:lnTo>
                  <a:lnTo>
                    <a:pt x="14574" y="8796"/>
                  </a:lnTo>
                  <a:lnTo>
                    <a:pt x="15500" y="8859"/>
                  </a:lnTo>
                  <a:lnTo>
                    <a:pt x="16477" y="8917"/>
                  </a:lnTo>
                  <a:lnTo>
                    <a:pt x="17453" y="8959"/>
                  </a:lnTo>
                  <a:lnTo>
                    <a:pt x="18430" y="8996"/>
                  </a:lnTo>
                  <a:lnTo>
                    <a:pt x="19431" y="9023"/>
                  </a:lnTo>
                  <a:lnTo>
                    <a:pt x="20433" y="9039"/>
                  </a:lnTo>
                  <a:lnTo>
                    <a:pt x="21435" y="9044"/>
                  </a:lnTo>
                  <a:lnTo>
                    <a:pt x="22536" y="9039"/>
                  </a:lnTo>
                  <a:lnTo>
                    <a:pt x="23613" y="9023"/>
                  </a:lnTo>
                  <a:lnTo>
                    <a:pt x="24665" y="8996"/>
                  </a:lnTo>
                  <a:lnTo>
                    <a:pt x="25716" y="8959"/>
                  </a:lnTo>
                  <a:lnTo>
                    <a:pt x="26743" y="8912"/>
                  </a:lnTo>
                  <a:lnTo>
                    <a:pt x="27770" y="8854"/>
                  </a:lnTo>
                  <a:lnTo>
                    <a:pt x="28746" y="8785"/>
                  </a:lnTo>
                  <a:lnTo>
                    <a:pt x="29723" y="8706"/>
                  </a:lnTo>
                  <a:lnTo>
                    <a:pt x="30674" y="8622"/>
                  </a:lnTo>
                  <a:lnTo>
                    <a:pt x="31601" y="8521"/>
                  </a:lnTo>
                  <a:lnTo>
                    <a:pt x="32502" y="8416"/>
                  </a:lnTo>
                  <a:lnTo>
                    <a:pt x="33353" y="8305"/>
                  </a:lnTo>
                  <a:lnTo>
                    <a:pt x="34205" y="8183"/>
                  </a:lnTo>
                  <a:lnTo>
                    <a:pt x="35031" y="8051"/>
                  </a:lnTo>
                  <a:lnTo>
                    <a:pt x="35807" y="7914"/>
                  </a:lnTo>
                  <a:lnTo>
                    <a:pt x="36558" y="7766"/>
                  </a:lnTo>
                  <a:lnTo>
                    <a:pt x="37259" y="7613"/>
                  </a:lnTo>
                  <a:lnTo>
                    <a:pt x="37936" y="7450"/>
                  </a:lnTo>
                  <a:lnTo>
                    <a:pt x="38587" y="7281"/>
                  </a:lnTo>
                  <a:lnTo>
                    <a:pt x="39187" y="7106"/>
                  </a:lnTo>
                  <a:lnTo>
                    <a:pt x="39738" y="6922"/>
                  </a:lnTo>
                  <a:lnTo>
                    <a:pt x="40264" y="6732"/>
                  </a:lnTo>
                  <a:lnTo>
                    <a:pt x="40740" y="6536"/>
                  </a:lnTo>
                  <a:lnTo>
                    <a:pt x="41191" y="6336"/>
                  </a:lnTo>
                  <a:lnTo>
                    <a:pt x="41566" y="6124"/>
                  </a:lnTo>
                  <a:lnTo>
                    <a:pt x="41917" y="5913"/>
                  </a:lnTo>
                  <a:lnTo>
                    <a:pt x="42217" y="5691"/>
                  </a:lnTo>
                  <a:lnTo>
                    <a:pt x="42443" y="5470"/>
                  </a:lnTo>
                  <a:lnTo>
                    <a:pt x="42643" y="5237"/>
                  </a:lnTo>
                  <a:lnTo>
                    <a:pt x="42768" y="5005"/>
                  </a:lnTo>
                  <a:lnTo>
                    <a:pt x="42868" y="4768"/>
                  </a:lnTo>
                  <a:lnTo>
                    <a:pt x="42893" y="4519"/>
                  </a:lnTo>
                  <a:lnTo>
                    <a:pt x="42868" y="4277"/>
                  </a:lnTo>
                  <a:lnTo>
                    <a:pt x="42768" y="4039"/>
                  </a:lnTo>
                  <a:lnTo>
                    <a:pt x="42643" y="3801"/>
                  </a:lnTo>
                  <a:lnTo>
                    <a:pt x="42443" y="3574"/>
                  </a:lnTo>
                  <a:lnTo>
                    <a:pt x="42217" y="3347"/>
                  </a:lnTo>
                  <a:lnTo>
                    <a:pt x="41917" y="3126"/>
                  </a:lnTo>
                  <a:lnTo>
                    <a:pt x="41566" y="2914"/>
                  </a:lnTo>
                  <a:lnTo>
                    <a:pt x="41191" y="2703"/>
                  </a:lnTo>
                  <a:lnTo>
                    <a:pt x="40740" y="2503"/>
                  </a:lnTo>
                  <a:lnTo>
                    <a:pt x="40264" y="2307"/>
                  </a:lnTo>
                  <a:lnTo>
                    <a:pt x="39738" y="2117"/>
                  </a:lnTo>
                  <a:lnTo>
                    <a:pt x="39187" y="1932"/>
                  </a:lnTo>
                  <a:lnTo>
                    <a:pt x="38587" y="1758"/>
                  </a:lnTo>
                  <a:lnTo>
                    <a:pt x="37936" y="1589"/>
                  </a:lnTo>
                  <a:lnTo>
                    <a:pt x="37259" y="1426"/>
                  </a:lnTo>
                  <a:lnTo>
                    <a:pt x="36533" y="1272"/>
                  </a:lnTo>
                  <a:lnTo>
                    <a:pt x="35807" y="1125"/>
                  </a:lnTo>
                  <a:lnTo>
                    <a:pt x="35006" y="987"/>
                  </a:lnTo>
                  <a:lnTo>
                    <a:pt x="34205" y="861"/>
                  </a:lnTo>
                  <a:lnTo>
                    <a:pt x="33353" y="734"/>
                  </a:lnTo>
                  <a:lnTo>
                    <a:pt x="32477" y="623"/>
                  </a:lnTo>
                  <a:lnTo>
                    <a:pt x="31601" y="518"/>
                  </a:lnTo>
                  <a:lnTo>
                    <a:pt x="30674" y="422"/>
                  </a:lnTo>
                  <a:lnTo>
                    <a:pt x="29723" y="338"/>
                  </a:lnTo>
                  <a:lnTo>
                    <a:pt x="28746" y="259"/>
                  </a:lnTo>
                  <a:lnTo>
                    <a:pt x="27770" y="190"/>
                  </a:lnTo>
                  <a:lnTo>
                    <a:pt x="26743" y="132"/>
                  </a:lnTo>
                  <a:lnTo>
                    <a:pt x="25716" y="85"/>
                  </a:lnTo>
                  <a:lnTo>
                    <a:pt x="24665" y="48"/>
                  </a:lnTo>
                  <a:lnTo>
                    <a:pt x="23613" y="21"/>
                  </a:lnTo>
                  <a:lnTo>
                    <a:pt x="22536" y="5"/>
                  </a:lnTo>
                  <a:lnTo>
                    <a:pt x="214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61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1362" name="Google Shape;1362;p61"/>
          <p:cNvSpPr txBox="1"/>
          <p:nvPr/>
        </p:nvSpPr>
        <p:spPr>
          <a:xfrm>
            <a:off x="395100" y="572700"/>
            <a:ext cx="8353800" cy="443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Overall,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Construction Debris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most amount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of waste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while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Others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least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amount of waste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based on the mean values.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Overall,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Paper/Cardboard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most amount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of waste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generated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while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Scrap Tyres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least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amount of waste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generated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based on the mean values.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Ash &amp; Sludge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hasn’t been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recycled for 10 years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until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2013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started.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Glass &amp; Scrap Tyres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are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more consistent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in being recycled than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rest of the waste types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2020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during COVID 19 period &amp;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2021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which is post-COVID period,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 Ferrous Metal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highest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amount of waste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recycled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while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Textile &amp; Leather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has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lowest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amount of waste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2020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had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significant lower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amount of waste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generated and recycled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than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 2021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was due to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COVID 19 policies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which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slow down businesses and economies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Many waste types like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 Food and Plastic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have a way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higher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amount of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waste generated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than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Overall, waste generated and recycled have a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consistent increase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throughout the years, especially from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2003-2013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Waste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 recycled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did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increase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from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2020-2021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but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2021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levels were still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not as high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as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2019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due to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lower construction activity and export market demands for recyclables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as part of COVID 19 policies.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Other than the amount of waste disposed, there are clearly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other factors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that affect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amount of air pollutants being emitted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Among Ozone, Nitrogen Dioxide and PM 2.5,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PM 2.5 emission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is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most linearly related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to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amount of waste disposed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moderate negative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linear relationship is seen between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amount of waste disposed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amount of PM 2.5 emissions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This indicates that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PM 2.5 emissions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have been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improving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from the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amount of waste being disposed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in Singapore but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 pollution rate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can be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further improved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62"/>
          <p:cNvSpPr txBox="1">
            <a:spLocks noGrp="1"/>
          </p:cNvSpPr>
          <p:nvPr>
            <p:ph type="title"/>
          </p:nvPr>
        </p:nvSpPr>
        <p:spPr>
          <a:xfrm>
            <a:off x="713250" y="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Recommendations</a:t>
            </a:r>
            <a:endParaRPr sz="3000"/>
          </a:p>
        </p:txBody>
      </p:sp>
      <p:sp>
        <p:nvSpPr>
          <p:cNvPr id="1368" name="Google Shape;1368;p62"/>
          <p:cNvSpPr txBox="1"/>
          <p:nvPr/>
        </p:nvSpPr>
        <p:spPr>
          <a:xfrm>
            <a:off x="395100" y="738150"/>
            <a:ext cx="8353800" cy="25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In 2021, there are waste types which have a way larger amount of waste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generated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than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such as </a:t>
            </a: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Food, Ash &amp; Sludge, Plastic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NEA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can find some ways to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reduce the waste generated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increase the amount of waste recycled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Use components of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Ash &amp; Sludge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recreate as materials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such as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cement replacement in concrete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fertilisers.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(Anita, 2019)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Use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more food waste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as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composts for plants growth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Inform public through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posters and advertisements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reduce food waste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such as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buying the appropriate portions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they require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Inform public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on what kind of plastic they are able to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recycle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like those that are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not contaminated or toxic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like </a:t>
            </a:r>
            <a:r>
              <a:rPr lang="en" sz="1200" i="1">
                <a:latin typeface="Open Sans"/>
                <a:ea typeface="Open Sans"/>
                <a:cs typeface="Open Sans"/>
                <a:sym typeface="Open Sans"/>
              </a:rPr>
              <a:t>#2 HDPE, #4 LDPE, and #5 PP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 (GuideStar, 2023)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Persuade public to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reduce plastic waste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such as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reusing plastic bags and plastic containers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If more waste can be recycled or fewer waste can be generated, it can lead to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fewer waste disposed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, resulting in a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decreasing pollution rate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63"/>
          <p:cNvSpPr txBox="1">
            <a:spLocks noGrp="1"/>
          </p:cNvSpPr>
          <p:nvPr>
            <p:ph type="title"/>
          </p:nvPr>
        </p:nvSpPr>
        <p:spPr>
          <a:xfrm>
            <a:off x="713250" y="3163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References</a:t>
            </a:r>
            <a:endParaRPr sz="3000"/>
          </a:p>
        </p:txBody>
      </p:sp>
      <p:sp>
        <p:nvSpPr>
          <p:cNvPr id="1374" name="Google Shape;1374;p63"/>
          <p:cNvSpPr txBox="1"/>
          <p:nvPr/>
        </p:nvSpPr>
        <p:spPr>
          <a:xfrm>
            <a:off x="395100" y="1054500"/>
            <a:ext cx="8353800" cy="14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Anita, R., (2019).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Recycling sewage sludge ash while recovering phosphorus and producing sustainable concrete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[online]. Available from: 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https://ramboll.com/media/rgr/recycling-sewage-sludge-ash-while-recovering-phosphorus-and-producing-sustainable-concrete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GuideStar, (2023).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Be Picky With Plastics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[online] Available from: 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https://toxicfreefuture.org/healthy-choices/be-picky-with-plastics/#:~:text=When%20you%20do%20use%20plastics,cups%2C%20and%20some%20plastic%20bags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.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NEA, (2022). </a:t>
            </a: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Waste Statistics and Overall Recycling 2021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[online]. Available from: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https://www.nea.gov.sg/our-services/waste-management/waste-statistics-and-overall-recycling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[Accessed at 28 Jan 2023]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Nature of Original Datasets</a:t>
            </a:r>
            <a:endParaRPr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1216447" y="445036"/>
            <a:ext cx="621842" cy="422480"/>
            <a:chOff x="5769501" y="1227448"/>
            <a:chExt cx="471986" cy="320644"/>
          </a:xfrm>
        </p:grpSpPr>
        <p:sp>
          <p:nvSpPr>
            <p:cNvPr id="588" name="Google Shape;588;p28"/>
            <p:cNvSpPr/>
            <p:nvPr/>
          </p:nvSpPr>
          <p:spPr>
            <a:xfrm>
              <a:off x="5785592" y="1243537"/>
              <a:ext cx="439801" cy="289017"/>
            </a:xfrm>
            <a:custGeom>
              <a:avLst/>
              <a:gdLst/>
              <a:ahLst/>
              <a:cxnLst/>
              <a:rect l="l" t="t" r="r" b="b"/>
              <a:pathLst>
                <a:path w="11943" h="7850" extrusionOk="0">
                  <a:moveTo>
                    <a:pt x="7725" y="0"/>
                  </a:moveTo>
                  <a:cubicBezTo>
                    <a:pt x="6619" y="0"/>
                    <a:pt x="5623" y="533"/>
                    <a:pt x="5009" y="1352"/>
                  </a:cubicBezTo>
                  <a:cubicBezTo>
                    <a:pt x="4654" y="1201"/>
                    <a:pt x="4259" y="1120"/>
                    <a:pt x="3862" y="1120"/>
                  </a:cubicBezTo>
                  <a:cubicBezTo>
                    <a:pt x="2211" y="1120"/>
                    <a:pt x="887" y="2444"/>
                    <a:pt x="887" y="4095"/>
                  </a:cubicBezTo>
                  <a:cubicBezTo>
                    <a:pt x="887" y="4313"/>
                    <a:pt x="914" y="4546"/>
                    <a:pt x="969" y="4750"/>
                  </a:cubicBezTo>
                  <a:cubicBezTo>
                    <a:pt x="395" y="4996"/>
                    <a:pt x="0" y="5569"/>
                    <a:pt x="0" y="6239"/>
                  </a:cubicBezTo>
                  <a:cubicBezTo>
                    <a:pt x="0" y="7125"/>
                    <a:pt x="710" y="7849"/>
                    <a:pt x="1611" y="7849"/>
                  </a:cubicBezTo>
                  <a:lnTo>
                    <a:pt x="10332" y="7849"/>
                  </a:lnTo>
                  <a:cubicBezTo>
                    <a:pt x="11233" y="7849"/>
                    <a:pt x="11943" y="7125"/>
                    <a:pt x="11943" y="6239"/>
                  </a:cubicBezTo>
                  <a:cubicBezTo>
                    <a:pt x="11943" y="5542"/>
                    <a:pt x="11506" y="4956"/>
                    <a:pt x="10892" y="4723"/>
                  </a:cubicBezTo>
                  <a:cubicBezTo>
                    <a:pt x="11056" y="4328"/>
                    <a:pt x="11151" y="3877"/>
                    <a:pt x="11151" y="3427"/>
                  </a:cubicBezTo>
                  <a:cubicBezTo>
                    <a:pt x="11151" y="1529"/>
                    <a:pt x="9622" y="0"/>
                    <a:pt x="7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5798325" y="1443726"/>
              <a:ext cx="433501" cy="76549"/>
            </a:xfrm>
            <a:custGeom>
              <a:avLst/>
              <a:gdLst/>
              <a:ahLst/>
              <a:cxnLst/>
              <a:rect l="l" t="t" r="r" b="b"/>
              <a:pathLst>
                <a:path w="11943" h="2404" extrusionOk="0">
                  <a:moveTo>
                    <a:pt x="204" y="1"/>
                  </a:moveTo>
                  <a:cubicBezTo>
                    <a:pt x="68" y="232"/>
                    <a:pt x="0" y="505"/>
                    <a:pt x="0" y="793"/>
                  </a:cubicBezTo>
                  <a:cubicBezTo>
                    <a:pt x="0" y="1679"/>
                    <a:pt x="710" y="2403"/>
                    <a:pt x="1611" y="2403"/>
                  </a:cubicBezTo>
                  <a:lnTo>
                    <a:pt x="10332" y="2403"/>
                  </a:lnTo>
                  <a:cubicBezTo>
                    <a:pt x="11233" y="2403"/>
                    <a:pt x="11943" y="1679"/>
                    <a:pt x="11943" y="793"/>
                  </a:cubicBezTo>
                  <a:cubicBezTo>
                    <a:pt x="11943" y="505"/>
                    <a:pt x="11875" y="232"/>
                    <a:pt x="11738" y="1"/>
                  </a:cubicBezTo>
                  <a:cubicBezTo>
                    <a:pt x="11465" y="492"/>
                    <a:pt x="10947" y="820"/>
                    <a:pt x="10332" y="820"/>
                  </a:cubicBezTo>
                  <a:lnTo>
                    <a:pt x="1611" y="820"/>
                  </a:lnTo>
                  <a:cubicBezTo>
                    <a:pt x="1010" y="820"/>
                    <a:pt x="477" y="492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5769501" y="1227448"/>
              <a:ext cx="471986" cy="320644"/>
            </a:xfrm>
            <a:custGeom>
              <a:avLst/>
              <a:gdLst/>
              <a:ahLst/>
              <a:cxnLst/>
              <a:rect l="l" t="t" r="r" b="b"/>
              <a:pathLst>
                <a:path w="12817" h="8709" extrusionOk="0">
                  <a:moveTo>
                    <a:pt x="8162" y="861"/>
                  </a:moveTo>
                  <a:cubicBezTo>
                    <a:pt x="9813" y="861"/>
                    <a:pt x="11151" y="2212"/>
                    <a:pt x="11151" y="3864"/>
                  </a:cubicBezTo>
                  <a:cubicBezTo>
                    <a:pt x="11151" y="4246"/>
                    <a:pt x="11083" y="4628"/>
                    <a:pt x="10933" y="4996"/>
                  </a:cubicBezTo>
                  <a:lnTo>
                    <a:pt x="10756" y="5420"/>
                  </a:lnTo>
                  <a:lnTo>
                    <a:pt x="11178" y="5569"/>
                  </a:lnTo>
                  <a:cubicBezTo>
                    <a:pt x="11642" y="5747"/>
                    <a:pt x="11957" y="6184"/>
                    <a:pt x="11957" y="6676"/>
                  </a:cubicBezTo>
                  <a:cubicBezTo>
                    <a:pt x="11957" y="7317"/>
                    <a:pt x="11424" y="7849"/>
                    <a:pt x="10769" y="7849"/>
                  </a:cubicBezTo>
                  <a:lnTo>
                    <a:pt x="2048" y="7849"/>
                  </a:lnTo>
                  <a:cubicBezTo>
                    <a:pt x="1392" y="7849"/>
                    <a:pt x="860" y="7317"/>
                    <a:pt x="860" y="6676"/>
                  </a:cubicBezTo>
                  <a:cubicBezTo>
                    <a:pt x="860" y="6197"/>
                    <a:pt x="1147" y="5775"/>
                    <a:pt x="1569" y="5597"/>
                  </a:cubicBezTo>
                  <a:lnTo>
                    <a:pt x="1911" y="5447"/>
                  </a:lnTo>
                  <a:lnTo>
                    <a:pt x="1829" y="5092"/>
                  </a:lnTo>
                  <a:cubicBezTo>
                    <a:pt x="1775" y="4901"/>
                    <a:pt x="1760" y="4710"/>
                    <a:pt x="1760" y="4532"/>
                  </a:cubicBezTo>
                  <a:cubicBezTo>
                    <a:pt x="1760" y="3127"/>
                    <a:pt x="2894" y="1993"/>
                    <a:pt x="4299" y="1993"/>
                  </a:cubicBezTo>
                  <a:cubicBezTo>
                    <a:pt x="4627" y="1993"/>
                    <a:pt x="4969" y="2062"/>
                    <a:pt x="5269" y="2184"/>
                  </a:cubicBezTo>
                  <a:lnTo>
                    <a:pt x="5582" y="2321"/>
                  </a:lnTo>
                  <a:lnTo>
                    <a:pt x="5788" y="2048"/>
                  </a:lnTo>
                  <a:cubicBezTo>
                    <a:pt x="6361" y="1298"/>
                    <a:pt x="7220" y="861"/>
                    <a:pt x="8162" y="861"/>
                  </a:cubicBezTo>
                  <a:close/>
                  <a:moveTo>
                    <a:pt x="8162" y="1"/>
                  </a:moveTo>
                  <a:cubicBezTo>
                    <a:pt x="7056" y="1"/>
                    <a:pt x="6033" y="452"/>
                    <a:pt x="5296" y="1270"/>
                  </a:cubicBezTo>
                  <a:cubicBezTo>
                    <a:pt x="4982" y="1174"/>
                    <a:pt x="4641" y="1120"/>
                    <a:pt x="4299" y="1120"/>
                  </a:cubicBezTo>
                  <a:cubicBezTo>
                    <a:pt x="2416" y="1120"/>
                    <a:pt x="887" y="2649"/>
                    <a:pt x="887" y="4532"/>
                  </a:cubicBezTo>
                  <a:cubicBezTo>
                    <a:pt x="887" y="4669"/>
                    <a:pt x="901" y="4819"/>
                    <a:pt x="914" y="4956"/>
                  </a:cubicBezTo>
                  <a:cubicBezTo>
                    <a:pt x="341" y="5338"/>
                    <a:pt x="0" y="5979"/>
                    <a:pt x="0" y="6676"/>
                  </a:cubicBezTo>
                  <a:cubicBezTo>
                    <a:pt x="0" y="7795"/>
                    <a:pt x="914" y="8709"/>
                    <a:pt x="2048" y="8709"/>
                  </a:cubicBezTo>
                  <a:lnTo>
                    <a:pt x="10769" y="8709"/>
                  </a:lnTo>
                  <a:cubicBezTo>
                    <a:pt x="11902" y="8709"/>
                    <a:pt x="12816" y="7795"/>
                    <a:pt x="12816" y="6676"/>
                  </a:cubicBezTo>
                  <a:cubicBezTo>
                    <a:pt x="12816" y="5966"/>
                    <a:pt x="12448" y="5311"/>
                    <a:pt x="11875" y="4942"/>
                  </a:cubicBezTo>
                  <a:cubicBezTo>
                    <a:pt x="11970" y="4587"/>
                    <a:pt x="12025" y="4232"/>
                    <a:pt x="12025" y="3864"/>
                  </a:cubicBezTo>
                  <a:cubicBezTo>
                    <a:pt x="12025" y="1735"/>
                    <a:pt x="10292" y="1"/>
                    <a:pt x="8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28"/>
          <p:cNvGrpSpPr/>
          <p:nvPr/>
        </p:nvGrpSpPr>
        <p:grpSpPr>
          <a:xfrm>
            <a:off x="8200996" y="1188467"/>
            <a:ext cx="459552" cy="89752"/>
            <a:chOff x="4985146" y="2102805"/>
            <a:chExt cx="459552" cy="89752"/>
          </a:xfrm>
        </p:grpSpPr>
        <p:sp>
          <p:nvSpPr>
            <p:cNvPr id="592" name="Google Shape;592;p28"/>
            <p:cNvSpPr/>
            <p:nvPr/>
          </p:nvSpPr>
          <p:spPr>
            <a:xfrm>
              <a:off x="4985146" y="2102805"/>
              <a:ext cx="261107" cy="89752"/>
            </a:xfrm>
            <a:custGeom>
              <a:avLst/>
              <a:gdLst/>
              <a:ahLst/>
              <a:cxnLst/>
              <a:rect l="l" t="t" r="r" b="b"/>
              <a:pathLst>
                <a:path w="4518" h="1553" extrusionOk="0">
                  <a:moveTo>
                    <a:pt x="800" y="0"/>
                  </a:moveTo>
                  <a:lnTo>
                    <a:pt x="636" y="24"/>
                  </a:lnTo>
                  <a:lnTo>
                    <a:pt x="495" y="47"/>
                  </a:lnTo>
                  <a:lnTo>
                    <a:pt x="353" y="118"/>
                  </a:lnTo>
                  <a:lnTo>
                    <a:pt x="236" y="235"/>
                  </a:lnTo>
                  <a:lnTo>
                    <a:pt x="165" y="329"/>
                  </a:lnTo>
                  <a:lnTo>
                    <a:pt x="95" y="424"/>
                  </a:lnTo>
                  <a:lnTo>
                    <a:pt x="24" y="588"/>
                  </a:lnTo>
                  <a:lnTo>
                    <a:pt x="1" y="776"/>
                  </a:lnTo>
                  <a:lnTo>
                    <a:pt x="24" y="941"/>
                  </a:lnTo>
                  <a:lnTo>
                    <a:pt x="71" y="1082"/>
                  </a:lnTo>
                  <a:lnTo>
                    <a:pt x="142" y="1223"/>
                  </a:lnTo>
                  <a:lnTo>
                    <a:pt x="236" y="1341"/>
                  </a:lnTo>
                  <a:lnTo>
                    <a:pt x="353" y="1435"/>
                  </a:lnTo>
                  <a:lnTo>
                    <a:pt x="495" y="1506"/>
                  </a:lnTo>
                  <a:lnTo>
                    <a:pt x="636" y="1553"/>
                  </a:lnTo>
                  <a:lnTo>
                    <a:pt x="3882" y="1553"/>
                  </a:lnTo>
                  <a:lnTo>
                    <a:pt x="4047" y="1506"/>
                  </a:lnTo>
                  <a:lnTo>
                    <a:pt x="4164" y="1435"/>
                  </a:lnTo>
                  <a:lnTo>
                    <a:pt x="4282" y="1341"/>
                  </a:lnTo>
                  <a:lnTo>
                    <a:pt x="4376" y="1223"/>
                  </a:lnTo>
                  <a:lnTo>
                    <a:pt x="4447" y="1082"/>
                  </a:lnTo>
                  <a:lnTo>
                    <a:pt x="4494" y="941"/>
                  </a:lnTo>
                  <a:lnTo>
                    <a:pt x="4517" y="776"/>
                  </a:lnTo>
                  <a:lnTo>
                    <a:pt x="4494" y="588"/>
                  </a:lnTo>
                  <a:lnTo>
                    <a:pt x="4447" y="424"/>
                  </a:lnTo>
                  <a:lnTo>
                    <a:pt x="4376" y="329"/>
                  </a:lnTo>
                  <a:lnTo>
                    <a:pt x="4306" y="259"/>
                  </a:lnTo>
                  <a:lnTo>
                    <a:pt x="4235" y="188"/>
                  </a:lnTo>
                  <a:lnTo>
                    <a:pt x="4164" y="118"/>
                  </a:lnTo>
                  <a:lnTo>
                    <a:pt x="4047" y="71"/>
                  </a:lnTo>
                  <a:lnTo>
                    <a:pt x="3953" y="24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4990579" y="2102805"/>
              <a:ext cx="251571" cy="50337"/>
            </a:xfrm>
            <a:custGeom>
              <a:avLst/>
              <a:gdLst/>
              <a:ahLst/>
              <a:cxnLst/>
              <a:rect l="l" t="t" r="r" b="b"/>
              <a:pathLst>
                <a:path w="4353" h="871" extrusionOk="0">
                  <a:moveTo>
                    <a:pt x="706" y="0"/>
                  </a:moveTo>
                  <a:lnTo>
                    <a:pt x="542" y="24"/>
                  </a:lnTo>
                  <a:lnTo>
                    <a:pt x="401" y="47"/>
                  </a:lnTo>
                  <a:lnTo>
                    <a:pt x="259" y="118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612"/>
                  </a:lnTo>
                  <a:lnTo>
                    <a:pt x="189" y="682"/>
                  </a:lnTo>
                  <a:lnTo>
                    <a:pt x="283" y="753"/>
                  </a:lnTo>
                  <a:lnTo>
                    <a:pt x="377" y="800"/>
                  </a:lnTo>
                  <a:lnTo>
                    <a:pt x="471" y="847"/>
                  </a:lnTo>
                  <a:lnTo>
                    <a:pt x="589" y="870"/>
                  </a:lnTo>
                  <a:lnTo>
                    <a:pt x="3647" y="870"/>
                  </a:lnTo>
                  <a:lnTo>
                    <a:pt x="3788" y="847"/>
                  </a:lnTo>
                  <a:lnTo>
                    <a:pt x="3953" y="800"/>
                  </a:lnTo>
                  <a:lnTo>
                    <a:pt x="4070" y="729"/>
                  </a:lnTo>
                  <a:lnTo>
                    <a:pt x="4188" y="635"/>
                  </a:lnTo>
                  <a:lnTo>
                    <a:pt x="4282" y="541"/>
                  </a:lnTo>
                  <a:lnTo>
                    <a:pt x="4353" y="424"/>
                  </a:lnTo>
                  <a:lnTo>
                    <a:pt x="4282" y="329"/>
                  </a:lnTo>
                  <a:lnTo>
                    <a:pt x="4212" y="259"/>
                  </a:lnTo>
                  <a:lnTo>
                    <a:pt x="4141" y="188"/>
                  </a:lnTo>
                  <a:lnTo>
                    <a:pt x="4070" y="118"/>
                  </a:lnTo>
                  <a:lnTo>
                    <a:pt x="3953" y="71"/>
                  </a:lnTo>
                  <a:lnTo>
                    <a:pt x="3859" y="24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4985146" y="2102805"/>
              <a:ext cx="261107" cy="89752"/>
            </a:xfrm>
            <a:custGeom>
              <a:avLst/>
              <a:gdLst/>
              <a:ahLst/>
              <a:cxnLst/>
              <a:rect l="l" t="t" r="r" b="b"/>
              <a:pathLst>
                <a:path w="4518" h="1553" fill="none" extrusionOk="0">
                  <a:moveTo>
                    <a:pt x="3741" y="0"/>
                  </a:moveTo>
                  <a:lnTo>
                    <a:pt x="3741" y="0"/>
                  </a:lnTo>
                  <a:lnTo>
                    <a:pt x="3835" y="0"/>
                  </a:lnTo>
                  <a:lnTo>
                    <a:pt x="3953" y="24"/>
                  </a:lnTo>
                  <a:lnTo>
                    <a:pt x="4047" y="71"/>
                  </a:lnTo>
                  <a:lnTo>
                    <a:pt x="4164" y="118"/>
                  </a:lnTo>
                  <a:lnTo>
                    <a:pt x="4235" y="188"/>
                  </a:lnTo>
                  <a:lnTo>
                    <a:pt x="4306" y="259"/>
                  </a:lnTo>
                  <a:lnTo>
                    <a:pt x="4376" y="329"/>
                  </a:lnTo>
                  <a:lnTo>
                    <a:pt x="4447" y="424"/>
                  </a:lnTo>
                  <a:lnTo>
                    <a:pt x="4447" y="424"/>
                  </a:lnTo>
                  <a:lnTo>
                    <a:pt x="4494" y="588"/>
                  </a:lnTo>
                  <a:lnTo>
                    <a:pt x="4517" y="776"/>
                  </a:lnTo>
                  <a:lnTo>
                    <a:pt x="4517" y="776"/>
                  </a:lnTo>
                  <a:lnTo>
                    <a:pt x="4494" y="941"/>
                  </a:lnTo>
                  <a:lnTo>
                    <a:pt x="4447" y="1082"/>
                  </a:lnTo>
                  <a:lnTo>
                    <a:pt x="4376" y="1223"/>
                  </a:lnTo>
                  <a:lnTo>
                    <a:pt x="4282" y="1341"/>
                  </a:lnTo>
                  <a:lnTo>
                    <a:pt x="4282" y="1341"/>
                  </a:lnTo>
                  <a:lnTo>
                    <a:pt x="4164" y="1435"/>
                  </a:lnTo>
                  <a:lnTo>
                    <a:pt x="4047" y="1506"/>
                  </a:lnTo>
                  <a:lnTo>
                    <a:pt x="3882" y="1553"/>
                  </a:lnTo>
                  <a:lnTo>
                    <a:pt x="3741" y="1553"/>
                  </a:lnTo>
                  <a:lnTo>
                    <a:pt x="800" y="1553"/>
                  </a:lnTo>
                  <a:lnTo>
                    <a:pt x="800" y="1553"/>
                  </a:lnTo>
                  <a:lnTo>
                    <a:pt x="636" y="1553"/>
                  </a:lnTo>
                  <a:lnTo>
                    <a:pt x="495" y="1506"/>
                  </a:lnTo>
                  <a:lnTo>
                    <a:pt x="353" y="1435"/>
                  </a:lnTo>
                  <a:lnTo>
                    <a:pt x="236" y="1341"/>
                  </a:lnTo>
                  <a:lnTo>
                    <a:pt x="142" y="1223"/>
                  </a:lnTo>
                  <a:lnTo>
                    <a:pt x="71" y="1082"/>
                  </a:lnTo>
                  <a:lnTo>
                    <a:pt x="24" y="941"/>
                  </a:lnTo>
                  <a:lnTo>
                    <a:pt x="1" y="776"/>
                  </a:lnTo>
                  <a:lnTo>
                    <a:pt x="1" y="776"/>
                  </a:lnTo>
                  <a:lnTo>
                    <a:pt x="24" y="588"/>
                  </a:lnTo>
                  <a:lnTo>
                    <a:pt x="95" y="424"/>
                  </a:lnTo>
                  <a:lnTo>
                    <a:pt x="95" y="424"/>
                  </a:lnTo>
                  <a:lnTo>
                    <a:pt x="165" y="329"/>
                  </a:lnTo>
                  <a:lnTo>
                    <a:pt x="236" y="235"/>
                  </a:lnTo>
                  <a:lnTo>
                    <a:pt x="236" y="235"/>
                  </a:lnTo>
                  <a:lnTo>
                    <a:pt x="353" y="118"/>
                  </a:lnTo>
                  <a:lnTo>
                    <a:pt x="495" y="47"/>
                  </a:lnTo>
                  <a:lnTo>
                    <a:pt x="636" y="24"/>
                  </a:lnTo>
                  <a:lnTo>
                    <a:pt x="800" y="0"/>
                  </a:lnTo>
                  <a:lnTo>
                    <a:pt x="3741" y="0"/>
                  </a:ln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5325010" y="2102805"/>
              <a:ext cx="119688" cy="89752"/>
            </a:xfrm>
            <a:custGeom>
              <a:avLst/>
              <a:gdLst/>
              <a:ahLst/>
              <a:cxnLst/>
              <a:rect l="l" t="t" r="r" b="b"/>
              <a:pathLst>
                <a:path w="2071" h="1553" extrusionOk="0">
                  <a:moveTo>
                    <a:pt x="800" y="0"/>
                  </a:moveTo>
                  <a:lnTo>
                    <a:pt x="636" y="24"/>
                  </a:lnTo>
                  <a:lnTo>
                    <a:pt x="495" y="47"/>
                  </a:lnTo>
                  <a:lnTo>
                    <a:pt x="354" y="118"/>
                  </a:lnTo>
                  <a:lnTo>
                    <a:pt x="236" y="235"/>
                  </a:lnTo>
                  <a:lnTo>
                    <a:pt x="165" y="329"/>
                  </a:lnTo>
                  <a:lnTo>
                    <a:pt x="95" y="424"/>
                  </a:lnTo>
                  <a:lnTo>
                    <a:pt x="24" y="588"/>
                  </a:lnTo>
                  <a:lnTo>
                    <a:pt x="1" y="776"/>
                  </a:lnTo>
                  <a:lnTo>
                    <a:pt x="24" y="941"/>
                  </a:lnTo>
                  <a:lnTo>
                    <a:pt x="71" y="1082"/>
                  </a:lnTo>
                  <a:lnTo>
                    <a:pt x="142" y="1223"/>
                  </a:lnTo>
                  <a:lnTo>
                    <a:pt x="236" y="1341"/>
                  </a:lnTo>
                  <a:lnTo>
                    <a:pt x="354" y="1435"/>
                  </a:lnTo>
                  <a:lnTo>
                    <a:pt x="495" y="1506"/>
                  </a:lnTo>
                  <a:lnTo>
                    <a:pt x="636" y="1553"/>
                  </a:lnTo>
                  <a:lnTo>
                    <a:pt x="1436" y="1553"/>
                  </a:lnTo>
                  <a:lnTo>
                    <a:pt x="1577" y="1506"/>
                  </a:lnTo>
                  <a:lnTo>
                    <a:pt x="1718" y="1435"/>
                  </a:lnTo>
                  <a:lnTo>
                    <a:pt x="1836" y="1341"/>
                  </a:lnTo>
                  <a:lnTo>
                    <a:pt x="1930" y="1223"/>
                  </a:lnTo>
                  <a:lnTo>
                    <a:pt x="2000" y="1082"/>
                  </a:lnTo>
                  <a:lnTo>
                    <a:pt x="2047" y="941"/>
                  </a:lnTo>
                  <a:lnTo>
                    <a:pt x="2071" y="776"/>
                  </a:lnTo>
                  <a:lnTo>
                    <a:pt x="2047" y="588"/>
                  </a:lnTo>
                  <a:lnTo>
                    <a:pt x="1977" y="424"/>
                  </a:lnTo>
                  <a:lnTo>
                    <a:pt x="1930" y="329"/>
                  </a:lnTo>
                  <a:lnTo>
                    <a:pt x="1859" y="259"/>
                  </a:lnTo>
                  <a:lnTo>
                    <a:pt x="1789" y="188"/>
                  </a:lnTo>
                  <a:lnTo>
                    <a:pt x="1694" y="118"/>
                  </a:lnTo>
                  <a:lnTo>
                    <a:pt x="1600" y="71"/>
                  </a:lnTo>
                  <a:lnTo>
                    <a:pt x="1506" y="24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5330442" y="2102805"/>
              <a:ext cx="108823" cy="50337"/>
            </a:xfrm>
            <a:custGeom>
              <a:avLst/>
              <a:gdLst/>
              <a:ahLst/>
              <a:cxnLst/>
              <a:rect l="l" t="t" r="r" b="b"/>
              <a:pathLst>
                <a:path w="1883" h="871" extrusionOk="0">
                  <a:moveTo>
                    <a:pt x="706" y="0"/>
                  </a:moveTo>
                  <a:lnTo>
                    <a:pt x="542" y="24"/>
                  </a:lnTo>
                  <a:lnTo>
                    <a:pt x="401" y="47"/>
                  </a:lnTo>
                  <a:lnTo>
                    <a:pt x="260" y="118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612"/>
                  </a:lnTo>
                  <a:lnTo>
                    <a:pt x="189" y="682"/>
                  </a:lnTo>
                  <a:lnTo>
                    <a:pt x="283" y="753"/>
                  </a:lnTo>
                  <a:lnTo>
                    <a:pt x="377" y="800"/>
                  </a:lnTo>
                  <a:lnTo>
                    <a:pt x="471" y="847"/>
                  </a:lnTo>
                  <a:lnTo>
                    <a:pt x="589" y="870"/>
                  </a:lnTo>
                  <a:lnTo>
                    <a:pt x="1177" y="870"/>
                  </a:lnTo>
                  <a:lnTo>
                    <a:pt x="1342" y="847"/>
                  </a:lnTo>
                  <a:lnTo>
                    <a:pt x="1483" y="800"/>
                  </a:lnTo>
                  <a:lnTo>
                    <a:pt x="1624" y="729"/>
                  </a:lnTo>
                  <a:lnTo>
                    <a:pt x="1742" y="635"/>
                  </a:lnTo>
                  <a:lnTo>
                    <a:pt x="1812" y="541"/>
                  </a:lnTo>
                  <a:lnTo>
                    <a:pt x="1883" y="424"/>
                  </a:lnTo>
                  <a:lnTo>
                    <a:pt x="1836" y="329"/>
                  </a:lnTo>
                  <a:lnTo>
                    <a:pt x="1765" y="259"/>
                  </a:lnTo>
                  <a:lnTo>
                    <a:pt x="1695" y="188"/>
                  </a:lnTo>
                  <a:lnTo>
                    <a:pt x="1600" y="118"/>
                  </a:lnTo>
                  <a:lnTo>
                    <a:pt x="1506" y="71"/>
                  </a:lnTo>
                  <a:lnTo>
                    <a:pt x="1412" y="24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5325010" y="2102805"/>
              <a:ext cx="119688" cy="89752"/>
            </a:xfrm>
            <a:custGeom>
              <a:avLst/>
              <a:gdLst/>
              <a:ahLst/>
              <a:cxnLst/>
              <a:rect l="l" t="t" r="r" b="b"/>
              <a:pathLst>
                <a:path w="2071" h="1553" fill="none" extrusionOk="0">
                  <a:moveTo>
                    <a:pt x="1271" y="0"/>
                  </a:moveTo>
                  <a:lnTo>
                    <a:pt x="1271" y="0"/>
                  </a:lnTo>
                  <a:lnTo>
                    <a:pt x="1389" y="0"/>
                  </a:lnTo>
                  <a:lnTo>
                    <a:pt x="1506" y="24"/>
                  </a:lnTo>
                  <a:lnTo>
                    <a:pt x="1600" y="71"/>
                  </a:lnTo>
                  <a:lnTo>
                    <a:pt x="1694" y="118"/>
                  </a:lnTo>
                  <a:lnTo>
                    <a:pt x="1789" y="188"/>
                  </a:lnTo>
                  <a:lnTo>
                    <a:pt x="1859" y="259"/>
                  </a:lnTo>
                  <a:lnTo>
                    <a:pt x="1930" y="329"/>
                  </a:lnTo>
                  <a:lnTo>
                    <a:pt x="1977" y="424"/>
                  </a:lnTo>
                  <a:lnTo>
                    <a:pt x="1977" y="424"/>
                  </a:lnTo>
                  <a:lnTo>
                    <a:pt x="2047" y="588"/>
                  </a:lnTo>
                  <a:lnTo>
                    <a:pt x="2071" y="776"/>
                  </a:lnTo>
                  <a:lnTo>
                    <a:pt x="2071" y="776"/>
                  </a:lnTo>
                  <a:lnTo>
                    <a:pt x="2047" y="941"/>
                  </a:lnTo>
                  <a:lnTo>
                    <a:pt x="2000" y="1082"/>
                  </a:lnTo>
                  <a:lnTo>
                    <a:pt x="1930" y="1223"/>
                  </a:lnTo>
                  <a:lnTo>
                    <a:pt x="1836" y="1341"/>
                  </a:lnTo>
                  <a:lnTo>
                    <a:pt x="1836" y="1341"/>
                  </a:lnTo>
                  <a:lnTo>
                    <a:pt x="1718" y="1435"/>
                  </a:lnTo>
                  <a:lnTo>
                    <a:pt x="1577" y="1506"/>
                  </a:lnTo>
                  <a:lnTo>
                    <a:pt x="1436" y="1553"/>
                  </a:lnTo>
                  <a:lnTo>
                    <a:pt x="1271" y="1553"/>
                  </a:lnTo>
                  <a:lnTo>
                    <a:pt x="800" y="1553"/>
                  </a:lnTo>
                  <a:lnTo>
                    <a:pt x="800" y="1553"/>
                  </a:lnTo>
                  <a:lnTo>
                    <a:pt x="636" y="1553"/>
                  </a:lnTo>
                  <a:lnTo>
                    <a:pt x="495" y="1506"/>
                  </a:lnTo>
                  <a:lnTo>
                    <a:pt x="354" y="1435"/>
                  </a:lnTo>
                  <a:lnTo>
                    <a:pt x="236" y="1341"/>
                  </a:lnTo>
                  <a:lnTo>
                    <a:pt x="142" y="1223"/>
                  </a:lnTo>
                  <a:lnTo>
                    <a:pt x="71" y="1082"/>
                  </a:lnTo>
                  <a:lnTo>
                    <a:pt x="24" y="941"/>
                  </a:lnTo>
                  <a:lnTo>
                    <a:pt x="1" y="776"/>
                  </a:lnTo>
                  <a:lnTo>
                    <a:pt x="1" y="776"/>
                  </a:lnTo>
                  <a:lnTo>
                    <a:pt x="24" y="588"/>
                  </a:lnTo>
                  <a:lnTo>
                    <a:pt x="95" y="424"/>
                  </a:lnTo>
                  <a:lnTo>
                    <a:pt x="95" y="424"/>
                  </a:lnTo>
                  <a:lnTo>
                    <a:pt x="165" y="329"/>
                  </a:lnTo>
                  <a:lnTo>
                    <a:pt x="236" y="235"/>
                  </a:lnTo>
                  <a:lnTo>
                    <a:pt x="236" y="235"/>
                  </a:lnTo>
                  <a:lnTo>
                    <a:pt x="354" y="118"/>
                  </a:lnTo>
                  <a:lnTo>
                    <a:pt x="495" y="47"/>
                  </a:lnTo>
                  <a:lnTo>
                    <a:pt x="636" y="24"/>
                  </a:lnTo>
                  <a:lnTo>
                    <a:pt x="800" y="0"/>
                  </a:lnTo>
                  <a:lnTo>
                    <a:pt x="1271" y="0"/>
                  </a:ln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28"/>
          <p:cNvSpPr txBox="1"/>
          <p:nvPr/>
        </p:nvSpPr>
        <p:spPr>
          <a:xfrm>
            <a:off x="752513" y="1394288"/>
            <a:ext cx="2952600" cy="163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Open Sans"/>
                <a:ea typeface="Open Sans"/>
                <a:cs typeface="Open Sans"/>
                <a:sym typeface="Open Sans"/>
              </a:rPr>
              <a:t>df1</a:t>
            </a: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waste_type                      	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waste_disposed_of_tonne         	int64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total_waste_recycled_tonne       int64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total_waste_generated_tonne   int64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recycling_rate                 	float64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year                             	int64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dtype: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28"/>
          <p:cNvSpPr txBox="1"/>
          <p:nvPr/>
        </p:nvSpPr>
        <p:spPr>
          <a:xfrm>
            <a:off x="5203050" y="1507763"/>
            <a:ext cx="295260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Open Sans"/>
                <a:ea typeface="Open Sans"/>
                <a:cs typeface="Open Sans"/>
                <a:sym typeface="Open Sans"/>
              </a:rPr>
              <a:t>df2</a:t>
            </a: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Waste Type                       	     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Total Generated ('000 tonnes)         int64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Total Recycled ('000 tonnes)            int64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Year                                                      int64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dtype: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0" name="Google Shape;600;p28"/>
          <p:cNvSpPr txBox="1"/>
          <p:nvPr/>
        </p:nvSpPr>
        <p:spPr>
          <a:xfrm>
            <a:off x="762450" y="3417813"/>
            <a:ext cx="2952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Open Sans"/>
                <a:ea typeface="Open Sans"/>
                <a:cs typeface="Open Sans"/>
                <a:sym typeface="Open Sans"/>
              </a:rPr>
              <a:t>df3</a:t>
            </a: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year                   		int64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waste_disposed_of    	float64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waste_recycled       	float64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dtype: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1" name="Google Shape;601;p28"/>
          <p:cNvSpPr txBox="1"/>
          <p:nvPr/>
        </p:nvSpPr>
        <p:spPr>
          <a:xfrm>
            <a:off x="5203050" y="3417813"/>
            <a:ext cx="2952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Open Sans"/>
                <a:ea typeface="Open Sans"/>
                <a:cs typeface="Open Sans"/>
                <a:sym typeface="Open Sans"/>
              </a:rPr>
              <a:t>df4</a:t>
            </a: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year                           	  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Domestic Waste Disposed        	  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Non-Domestic Waste Disposed  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dtype: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28"/>
          <p:cNvSpPr txBox="1"/>
          <p:nvPr/>
        </p:nvSpPr>
        <p:spPr>
          <a:xfrm>
            <a:off x="2454713" y="1008448"/>
            <a:ext cx="2257200" cy="64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latin typeface="PT Serif"/>
                <a:ea typeface="PT Serif"/>
                <a:cs typeface="PT Serif"/>
                <a:sym typeface="PT Serif"/>
              </a:rPr>
              <a:t>Waste Statistics from 2003-2017 for each Waste Type (Waste Disposed, Recycled, Generated, Recycling Rate)</a:t>
            </a:r>
            <a:endParaRPr sz="1000" i="1" dirty="0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3" name="Google Shape;603;p28"/>
          <p:cNvSpPr txBox="1"/>
          <p:nvPr/>
        </p:nvSpPr>
        <p:spPr>
          <a:xfrm>
            <a:off x="5898450" y="1278225"/>
            <a:ext cx="2483100" cy="64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PT Serif"/>
                <a:ea typeface="PT Serif"/>
                <a:cs typeface="PT Serif"/>
                <a:sym typeface="PT Serif"/>
              </a:rPr>
              <a:t>Waste Statistics from 2018-2020 for Waste Type (Waste Recycled per `000 tonnes, Waste Generated per `000 tonnes)</a:t>
            </a:r>
            <a:endParaRPr sz="1000" i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4" name="Google Shape;604;p28"/>
          <p:cNvSpPr txBox="1"/>
          <p:nvPr/>
        </p:nvSpPr>
        <p:spPr>
          <a:xfrm>
            <a:off x="1678500" y="3209775"/>
            <a:ext cx="2426400" cy="64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PT Serif"/>
                <a:ea typeface="PT Serif"/>
                <a:cs typeface="PT Serif"/>
                <a:sym typeface="PT Serif"/>
              </a:rPr>
              <a:t>Overall Waste Statistics from 2000-2014 (Waste Disposed per million tonnes, Waste Recycled per million tonnes)</a:t>
            </a:r>
            <a:endParaRPr sz="1000" i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5" name="Google Shape;605;p28"/>
          <p:cNvSpPr txBox="1"/>
          <p:nvPr/>
        </p:nvSpPr>
        <p:spPr>
          <a:xfrm>
            <a:off x="5926800" y="3209775"/>
            <a:ext cx="2426400" cy="64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PT Serif"/>
                <a:ea typeface="PT Serif"/>
                <a:cs typeface="PT Serif"/>
                <a:sym typeface="PT Serif"/>
              </a:rPr>
              <a:t>Domestic Waste per million tonnes, Non-Domestic Waste per million tonnes from 2012-2021</a:t>
            </a:r>
            <a:endParaRPr sz="1000" i="1">
              <a:latin typeface="PT Serif"/>
              <a:ea typeface="PT Serif"/>
              <a:cs typeface="PT Serif"/>
              <a:sym typeface="PT Serif"/>
            </a:endParaRPr>
          </a:p>
        </p:txBody>
      </p:sp>
      <p:grpSp>
        <p:nvGrpSpPr>
          <p:cNvPr id="606" name="Google Shape;606;p28"/>
          <p:cNvGrpSpPr/>
          <p:nvPr/>
        </p:nvGrpSpPr>
        <p:grpSpPr>
          <a:xfrm>
            <a:off x="6955700" y="155173"/>
            <a:ext cx="1199945" cy="974199"/>
            <a:chOff x="3790671" y="2975391"/>
            <a:chExt cx="2086860" cy="1628006"/>
          </a:xfrm>
        </p:grpSpPr>
        <p:sp>
          <p:nvSpPr>
            <p:cNvPr id="607" name="Google Shape;607;p28"/>
            <p:cNvSpPr/>
            <p:nvPr/>
          </p:nvSpPr>
          <p:spPr>
            <a:xfrm>
              <a:off x="3876754" y="3122698"/>
              <a:ext cx="2000777" cy="1480699"/>
            </a:xfrm>
            <a:custGeom>
              <a:avLst/>
              <a:gdLst/>
              <a:ahLst/>
              <a:cxnLst/>
              <a:rect l="l" t="t" r="r" b="b"/>
              <a:pathLst>
                <a:path w="66966" h="49559" extrusionOk="0">
                  <a:moveTo>
                    <a:pt x="32396" y="0"/>
                  </a:moveTo>
                  <a:cubicBezTo>
                    <a:pt x="25081" y="0"/>
                    <a:pt x="18737" y="4001"/>
                    <a:pt x="15560" y="9870"/>
                  </a:cubicBezTo>
                  <a:cubicBezTo>
                    <a:pt x="6841" y="10619"/>
                    <a:pt x="1" y="17712"/>
                    <a:pt x="1" y="26368"/>
                  </a:cubicBezTo>
                  <a:cubicBezTo>
                    <a:pt x="1" y="35520"/>
                    <a:pt x="7654" y="42930"/>
                    <a:pt x="17090" y="42930"/>
                  </a:cubicBezTo>
                  <a:cubicBezTo>
                    <a:pt x="17105" y="42930"/>
                    <a:pt x="17120" y="42930"/>
                    <a:pt x="17134" y="42930"/>
                  </a:cubicBezTo>
                  <a:cubicBezTo>
                    <a:pt x="21278" y="42930"/>
                    <a:pt x="25293" y="41442"/>
                    <a:pt x="28438" y="38739"/>
                  </a:cubicBezTo>
                  <a:cubicBezTo>
                    <a:pt x="31805" y="45157"/>
                    <a:pt x="38666" y="49559"/>
                    <a:pt x="46604" y="49559"/>
                  </a:cubicBezTo>
                  <a:cubicBezTo>
                    <a:pt x="57846" y="49559"/>
                    <a:pt x="66966" y="40713"/>
                    <a:pt x="66966" y="29809"/>
                  </a:cubicBezTo>
                  <a:cubicBezTo>
                    <a:pt x="66966" y="19834"/>
                    <a:pt x="59334" y="11590"/>
                    <a:pt x="49422" y="10260"/>
                  </a:cubicBezTo>
                  <a:cubicBezTo>
                    <a:pt x="46319" y="4180"/>
                    <a:pt x="39859" y="0"/>
                    <a:pt x="32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4013663" y="3177557"/>
              <a:ext cx="149925" cy="138512"/>
            </a:xfrm>
            <a:custGeom>
              <a:avLst/>
              <a:gdLst/>
              <a:ahLst/>
              <a:cxnLst/>
              <a:rect l="l" t="t" r="r" b="b"/>
              <a:pathLst>
                <a:path w="5018" h="4636" extrusionOk="0">
                  <a:moveTo>
                    <a:pt x="2203" y="0"/>
                  </a:moveTo>
                  <a:cubicBezTo>
                    <a:pt x="2120" y="0"/>
                    <a:pt x="2044" y="40"/>
                    <a:pt x="1995" y="117"/>
                  </a:cubicBezTo>
                  <a:lnTo>
                    <a:pt x="180" y="3168"/>
                  </a:lnTo>
                  <a:cubicBezTo>
                    <a:pt x="0" y="3474"/>
                    <a:pt x="0" y="3843"/>
                    <a:pt x="180" y="4139"/>
                  </a:cubicBezTo>
                  <a:cubicBezTo>
                    <a:pt x="359" y="4455"/>
                    <a:pt x="697" y="4635"/>
                    <a:pt x="1045" y="4635"/>
                  </a:cubicBezTo>
                  <a:lnTo>
                    <a:pt x="4687" y="4635"/>
                  </a:lnTo>
                  <a:cubicBezTo>
                    <a:pt x="4694" y="4635"/>
                    <a:pt x="4700" y="4635"/>
                    <a:pt x="4707" y="4635"/>
                  </a:cubicBezTo>
                  <a:cubicBezTo>
                    <a:pt x="5018" y="4635"/>
                    <a:pt x="5018" y="4159"/>
                    <a:pt x="4707" y="4159"/>
                  </a:cubicBezTo>
                  <a:cubicBezTo>
                    <a:pt x="4700" y="4159"/>
                    <a:pt x="4694" y="4159"/>
                    <a:pt x="4687" y="4160"/>
                  </a:cubicBezTo>
                  <a:lnTo>
                    <a:pt x="1045" y="4160"/>
                  </a:lnTo>
                  <a:cubicBezTo>
                    <a:pt x="866" y="4160"/>
                    <a:pt x="697" y="4065"/>
                    <a:pt x="602" y="3906"/>
                  </a:cubicBezTo>
                  <a:cubicBezTo>
                    <a:pt x="507" y="3759"/>
                    <a:pt x="507" y="3558"/>
                    <a:pt x="602" y="3410"/>
                  </a:cubicBezTo>
                  <a:lnTo>
                    <a:pt x="2417" y="349"/>
                  </a:lnTo>
                  <a:cubicBezTo>
                    <a:pt x="2481" y="244"/>
                    <a:pt x="2438" y="96"/>
                    <a:pt x="2333" y="33"/>
                  </a:cubicBezTo>
                  <a:cubicBezTo>
                    <a:pt x="2290" y="11"/>
                    <a:pt x="2246" y="0"/>
                    <a:pt x="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4089975" y="3052122"/>
              <a:ext cx="164655" cy="116343"/>
            </a:xfrm>
            <a:custGeom>
              <a:avLst/>
              <a:gdLst/>
              <a:ahLst/>
              <a:cxnLst/>
              <a:rect l="l" t="t" r="r" b="b"/>
              <a:pathLst>
                <a:path w="5511" h="3894" extrusionOk="0">
                  <a:moveTo>
                    <a:pt x="2761" y="0"/>
                  </a:moveTo>
                  <a:cubicBezTo>
                    <a:pt x="2426" y="0"/>
                    <a:pt x="2091" y="161"/>
                    <a:pt x="1890" y="483"/>
                  </a:cubicBezTo>
                  <a:lnTo>
                    <a:pt x="74" y="3534"/>
                  </a:lnTo>
                  <a:cubicBezTo>
                    <a:pt x="1" y="3650"/>
                    <a:pt x="43" y="3798"/>
                    <a:pt x="159" y="3861"/>
                  </a:cubicBezTo>
                  <a:cubicBezTo>
                    <a:pt x="198" y="3883"/>
                    <a:pt x="241" y="3893"/>
                    <a:pt x="284" y="3893"/>
                  </a:cubicBezTo>
                  <a:cubicBezTo>
                    <a:pt x="367" y="3893"/>
                    <a:pt x="448" y="3853"/>
                    <a:pt x="497" y="3777"/>
                  </a:cubicBezTo>
                  <a:lnTo>
                    <a:pt x="2312" y="726"/>
                  </a:lnTo>
                  <a:cubicBezTo>
                    <a:pt x="2413" y="557"/>
                    <a:pt x="2584" y="473"/>
                    <a:pt x="2757" y="473"/>
                  </a:cubicBezTo>
                  <a:cubicBezTo>
                    <a:pt x="2930" y="473"/>
                    <a:pt x="3104" y="557"/>
                    <a:pt x="3209" y="726"/>
                  </a:cubicBezTo>
                  <a:lnTo>
                    <a:pt x="5025" y="3777"/>
                  </a:lnTo>
                  <a:cubicBezTo>
                    <a:pt x="5067" y="3851"/>
                    <a:pt x="5152" y="3893"/>
                    <a:pt x="5236" y="3893"/>
                  </a:cubicBezTo>
                  <a:cubicBezTo>
                    <a:pt x="5278" y="3893"/>
                    <a:pt x="5321" y="3882"/>
                    <a:pt x="5363" y="3861"/>
                  </a:cubicBezTo>
                  <a:cubicBezTo>
                    <a:pt x="5468" y="3798"/>
                    <a:pt x="5511" y="3650"/>
                    <a:pt x="5447" y="3534"/>
                  </a:cubicBezTo>
                  <a:lnTo>
                    <a:pt x="3632" y="483"/>
                  </a:lnTo>
                  <a:cubicBezTo>
                    <a:pt x="3431" y="161"/>
                    <a:pt x="3096" y="0"/>
                    <a:pt x="2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4178180" y="3177557"/>
              <a:ext cx="149955" cy="138512"/>
            </a:xfrm>
            <a:custGeom>
              <a:avLst/>
              <a:gdLst/>
              <a:ahLst/>
              <a:cxnLst/>
              <a:rect l="l" t="t" r="r" b="b"/>
              <a:pathLst>
                <a:path w="5019" h="4636" extrusionOk="0">
                  <a:moveTo>
                    <a:pt x="2810" y="0"/>
                  </a:moveTo>
                  <a:cubicBezTo>
                    <a:pt x="2768" y="0"/>
                    <a:pt x="2725" y="11"/>
                    <a:pt x="2685" y="33"/>
                  </a:cubicBezTo>
                  <a:cubicBezTo>
                    <a:pt x="2569" y="96"/>
                    <a:pt x="2537" y="244"/>
                    <a:pt x="2601" y="349"/>
                  </a:cubicBezTo>
                  <a:lnTo>
                    <a:pt x="4416" y="3400"/>
                  </a:lnTo>
                  <a:cubicBezTo>
                    <a:pt x="4511" y="3558"/>
                    <a:pt x="4511" y="3759"/>
                    <a:pt x="4416" y="3906"/>
                  </a:cubicBezTo>
                  <a:cubicBezTo>
                    <a:pt x="4321" y="4065"/>
                    <a:pt x="4152" y="4160"/>
                    <a:pt x="3962" y="4160"/>
                  </a:cubicBezTo>
                  <a:lnTo>
                    <a:pt x="331" y="4160"/>
                  </a:lnTo>
                  <a:cubicBezTo>
                    <a:pt x="325" y="4159"/>
                    <a:pt x="318" y="4159"/>
                    <a:pt x="311" y="4159"/>
                  </a:cubicBezTo>
                  <a:cubicBezTo>
                    <a:pt x="0" y="4159"/>
                    <a:pt x="0" y="4635"/>
                    <a:pt x="311" y="4635"/>
                  </a:cubicBezTo>
                  <a:cubicBezTo>
                    <a:pt x="318" y="4635"/>
                    <a:pt x="325" y="4635"/>
                    <a:pt x="331" y="4635"/>
                  </a:cubicBezTo>
                  <a:lnTo>
                    <a:pt x="3962" y="4635"/>
                  </a:lnTo>
                  <a:cubicBezTo>
                    <a:pt x="4321" y="4635"/>
                    <a:pt x="4659" y="4455"/>
                    <a:pt x="4839" y="4139"/>
                  </a:cubicBezTo>
                  <a:cubicBezTo>
                    <a:pt x="5018" y="3843"/>
                    <a:pt x="5018" y="3474"/>
                    <a:pt x="4839" y="3168"/>
                  </a:cubicBezTo>
                  <a:lnTo>
                    <a:pt x="3023" y="117"/>
                  </a:lnTo>
                  <a:cubicBezTo>
                    <a:pt x="2974" y="40"/>
                    <a:pt x="2893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4135094" y="3287096"/>
              <a:ext cx="30923" cy="43472"/>
            </a:xfrm>
            <a:custGeom>
              <a:avLst/>
              <a:gdLst/>
              <a:ahLst/>
              <a:cxnLst/>
              <a:rect l="l" t="t" r="r" b="b"/>
              <a:pathLst>
                <a:path w="1035" h="1455" extrusionOk="0">
                  <a:moveTo>
                    <a:pt x="265" y="0"/>
                  </a:moveTo>
                  <a:cubicBezTo>
                    <a:pt x="203" y="0"/>
                    <a:pt x="143" y="24"/>
                    <a:pt x="95" y="72"/>
                  </a:cubicBezTo>
                  <a:cubicBezTo>
                    <a:pt x="0" y="167"/>
                    <a:pt x="0" y="314"/>
                    <a:pt x="95" y="409"/>
                  </a:cubicBezTo>
                  <a:lnTo>
                    <a:pt x="433" y="726"/>
                  </a:lnTo>
                  <a:lnTo>
                    <a:pt x="95" y="1053"/>
                  </a:lnTo>
                  <a:cubicBezTo>
                    <a:pt x="0" y="1148"/>
                    <a:pt x="0" y="1296"/>
                    <a:pt x="95" y="1391"/>
                  </a:cubicBezTo>
                  <a:cubicBezTo>
                    <a:pt x="137" y="1433"/>
                    <a:pt x="201" y="1454"/>
                    <a:pt x="264" y="1454"/>
                  </a:cubicBezTo>
                  <a:cubicBezTo>
                    <a:pt x="327" y="1454"/>
                    <a:pt x="391" y="1433"/>
                    <a:pt x="443" y="1391"/>
                  </a:cubicBezTo>
                  <a:lnTo>
                    <a:pt x="939" y="895"/>
                  </a:lnTo>
                  <a:cubicBezTo>
                    <a:pt x="1034" y="810"/>
                    <a:pt x="1034" y="652"/>
                    <a:pt x="939" y="568"/>
                  </a:cubicBezTo>
                  <a:lnTo>
                    <a:pt x="443" y="72"/>
                  </a:lnTo>
                  <a:cubicBezTo>
                    <a:pt x="391" y="24"/>
                    <a:pt x="327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4242960" y="3170505"/>
              <a:ext cx="43233" cy="33582"/>
            </a:xfrm>
            <a:custGeom>
              <a:avLst/>
              <a:gdLst/>
              <a:ahLst/>
              <a:cxnLst/>
              <a:rect l="l" t="t" r="r" b="b"/>
              <a:pathLst>
                <a:path w="1447" h="1124" extrusionOk="0">
                  <a:moveTo>
                    <a:pt x="481" y="1"/>
                  </a:moveTo>
                  <a:cubicBezTo>
                    <a:pt x="445" y="1"/>
                    <a:pt x="409" y="8"/>
                    <a:pt x="380" y="26"/>
                  </a:cubicBezTo>
                  <a:cubicBezTo>
                    <a:pt x="327" y="57"/>
                    <a:pt x="285" y="100"/>
                    <a:pt x="264" y="163"/>
                  </a:cubicBezTo>
                  <a:lnTo>
                    <a:pt x="42" y="817"/>
                  </a:lnTo>
                  <a:cubicBezTo>
                    <a:pt x="0" y="944"/>
                    <a:pt x="74" y="1081"/>
                    <a:pt x="201" y="1113"/>
                  </a:cubicBezTo>
                  <a:cubicBezTo>
                    <a:pt x="222" y="1124"/>
                    <a:pt x="243" y="1124"/>
                    <a:pt x="274" y="1124"/>
                  </a:cubicBezTo>
                  <a:cubicBezTo>
                    <a:pt x="369" y="1124"/>
                    <a:pt x="464" y="1060"/>
                    <a:pt x="496" y="965"/>
                  </a:cubicBezTo>
                  <a:lnTo>
                    <a:pt x="644" y="532"/>
                  </a:lnTo>
                  <a:lnTo>
                    <a:pt x="1098" y="670"/>
                  </a:lnTo>
                  <a:cubicBezTo>
                    <a:pt x="1126" y="681"/>
                    <a:pt x="1155" y="687"/>
                    <a:pt x="1183" y="687"/>
                  </a:cubicBezTo>
                  <a:cubicBezTo>
                    <a:pt x="1281" y="687"/>
                    <a:pt x="1371" y="620"/>
                    <a:pt x="1404" y="522"/>
                  </a:cubicBezTo>
                  <a:cubicBezTo>
                    <a:pt x="1446" y="395"/>
                    <a:pt x="1372" y="258"/>
                    <a:pt x="1246" y="226"/>
                  </a:cubicBezTo>
                  <a:lnTo>
                    <a:pt x="570" y="15"/>
                  </a:lnTo>
                  <a:cubicBezTo>
                    <a:pt x="542" y="6"/>
                    <a:pt x="511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4082416" y="3136801"/>
              <a:ext cx="39438" cy="34807"/>
            </a:xfrm>
            <a:custGeom>
              <a:avLst/>
              <a:gdLst/>
              <a:ahLst/>
              <a:cxnLst/>
              <a:rect l="l" t="t" r="r" b="b"/>
              <a:pathLst>
                <a:path w="1320" h="1165" extrusionOk="0">
                  <a:moveTo>
                    <a:pt x="268" y="0"/>
                  </a:moveTo>
                  <a:cubicBezTo>
                    <a:pt x="256" y="0"/>
                    <a:pt x="244" y="1"/>
                    <a:pt x="232" y="3"/>
                  </a:cubicBezTo>
                  <a:cubicBezTo>
                    <a:pt x="95" y="14"/>
                    <a:pt x="0" y="140"/>
                    <a:pt x="21" y="267"/>
                  </a:cubicBezTo>
                  <a:lnTo>
                    <a:pt x="106" y="953"/>
                  </a:lnTo>
                  <a:cubicBezTo>
                    <a:pt x="127" y="1080"/>
                    <a:pt x="232" y="1164"/>
                    <a:pt x="349" y="1164"/>
                  </a:cubicBezTo>
                  <a:lnTo>
                    <a:pt x="380" y="1164"/>
                  </a:lnTo>
                  <a:lnTo>
                    <a:pt x="1087" y="1069"/>
                  </a:lnTo>
                  <a:cubicBezTo>
                    <a:pt x="1225" y="1059"/>
                    <a:pt x="1320" y="943"/>
                    <a:pt x="1299" y="805"/>
                  </a:cubicBezTo>
                  <a:cubicBezTo>
                    <a:pt x="1279" y="691"/>
                    <a:pt x="1182" y="602"/>
                    <a:pt x="1062" y="602"/>
                  </a:cubicBezTo>
                  <a:cubicBezTo>
                    <a:pt x="1050" y="602"/>
                    <a:pt x="1037" y="603"/>
                    <a:pt x="1024" y="605"/>
                  </a:cubicBezTo>
                  <a:lnTo>
                    <a:pt x="560" y="658"/>
                  </a:lnTo>
                  <a:lnTo>
                    <a:pt x="496" y="204"/>
                  </a:lnTo>
                  <a:cubicBezTo>
                    <a:pt x="487" y="89"/>
                    <a:pt x="38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4162523" y="3696387"/>
              <a:ext cx="566448" cy="789752"/>
            </a:xfrm>
            <a:custGeom>
              <a:avLst/>
              <a:gdLst/>
              <a:ahLst/>
              <a:cxnLst/>
              <a:rect l="l" t="t" r="r" b="b"/>
              <a:pathLst>
                <a:path w="18959" h="26433" extrusionOk="0">
                  <a:moveTo>
                    <a:pt x="2449" y="1"/>
                  </a:moveTo>
                  <a:cubicBezTo>
                    <a:pt x="1088" y="1"/>
                    <a:pt x="0" y="1109"/>
                    <a:pt x="74" y="2429"/>
                  </a:cubicBezTo>
                  <a:lnTo>
                    <a:pt x="1288" y="24247"/>
                  </a:lnTo>
                  <a:cubicBezTo>
                    <a:pt x="1371" y="25483"/>
                    <a:pt x="2395" y="26433"/>
                    <a:pt x="3624" y="26433"/>
                  </a:cubicBezTo>
                  <a:cubicBezTo>
                    <a:pt x="3644" y="26433"/>
                    <a:pt x="3664" y="26432"/>
                    <a:pt x="3684" y="26432"/>
                  </a:cubicBezTo>
                  <a:lnTo>
                    <a:pt x="14736" y="26379"/>
                  </a:lnTo>
                  <a:cubicBezTo>
                    <a:pt x="14743" y="26379"/>
                    <a:pt x="14750" y="26379"/>
                    <a:pt x="14757" y="26379"/>
                  </a:cubicBezTo>
                  <a:cubicBezTo>
                    <a:pt x="15972" y="26379"/>
                    <a:pt x="16974" y="25454"/>
                    <a:pt x="17090" y="24247"/>
                  </a:cubicBezTo>
                  <a:lnTo>
                    <a:pt x="18842" y="2492"/>
                  </a:lnTo>
                  <a:cubicBezTo>
                    <a:pt x="18958" y="1141"/>
                    <a:pt x="17860" y="1"/>
                    <a:pt x="16467" y="1"/>
                  </a:cubicBezTo>
                  <a:close/>
                </a:path>
              </a:pathLst>
            </a:custGeom>
            <a:solidFill>
              <a:srgbClr val="FFFFFF"/>
            </a:solidFill>
            <a:ln w="166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4279532" y="4015323"/>
              <a:ext cx="155512" cy="144398"/>
            </a:xfrm>
            <a:custGeom>
              <a:avLst/>
              <a:gdLst/>
              <a:ahLst/>
              <a:cxnLst/>
              <a:rect l="l" t="t" r="r" b="b"/>
              <a:pathLst>
                <a:path w="5205" h="4833" extrusionOk="0">
                  <a:moveTo>
                    <a:pt x="2310" y="1"/>
                  </a:moveTo>
                  <a:cubicBezTo>
                    <a:pt x="2221" y="1"/>
                    <a:pt x="2131" y="46"/>
                    <a:pt x="2080" y="125"/>
                  </a:cubicBezTo>
                  <a:lnTo>
                    <a:pt x="190" y="3302"/>
                  </a:lnTo>
                  <a:cubicBezTo>
                    <a:pt x="0" y="3619"/>
                    <a:pt x="0" y="4010"/>
                    <a:pt x="190" y="4326"/>
                  </a:cubicBezTo>
                  <a:cubicBezTo>
                    <a:pt x="380" y="4643"/>
                    <a:pt x="729" y="4833"/>
                    <a:pt x="1098" y="4833"/>
                  </a:cubicBezTo>
                  <a:lnTo>
                    <a:pt x="4888" y="4833"/>
                  </a:lnTo>
                  <a:cubicBezTo>
                    <a:pt x="5204" y="4833"/>
                    <a:pt x="5204" y="4347"/>
                    <a:pt x="4888" y="4347"/>
                  </a:cubicBezTo>
                  <a:lnTo>
                    <a:pt x="1098" y="4347"/>
                  </a:lnTo>
                  <a:cubicBezTo>
                    <a:pt x="908" y="4347"/>
                    <a:pt x="729" y="4242"/>
                    <a:pt x="623" y="4083"/>
                  </a:cubicBezTo>
                  <a:cubicBezTo>
                    <a:pt x="528" y="3915"/>
                    <a:pt x="528" y="3714"/>
                    <a:pt x="623" y="3556"/>
                  </a:cubicBezTo>
                  <a:lnTo>
                    <a:pt x="2523" y="368"/>
                  </a:lnTo>
                  <a:cubicBezTo>
                    <a:pt x="2587" y="252"/>
                    <a:pt x="2544" y="104"/>
                    <a:pt x="2428" y="30"/>
                  </a:cubicBezTo>
                  <a:cubicBezTo>
                    <a:pt x="2392" y="10"/>
                    <a:pt x="2351" y="1"/>
                    <a:pt x="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4359341" y="3884450"/>
              <a:ext cx="171586" cy="121362"/>
            </a:xfrm>
            <a:custGeom>
              <a:avLst/>
              <a:gdLst/>
              <a:ahLst/>
              <a:cxnLst/>
              <a:rect l="l" t="t" r="r" b="b"/>
              <a:pathLst>
                <a:path w="5743" h="4062" extrusionOk="0">
                  <a:moveTo>
                    <a:pt x="2871" y="1"/>
                  </a:moveTo>
                  <a:cubicBezTo>
                    <a:pt x="2520" y="1"/>
                    <a:pt x="2169" y="172"/>
                    <a:pt x="1963" y="515"/>
                  </a:cubicBezTo>
                  <a:lnTo>
                    <a:pt x="63" y="3692"/>
                  </a:lnTo>
                  <a:cubicBezTo>
                    <a:pt x="0" y="3808"/>
                    <a:pt x="42" y="3967"/>
                    <a:pt x="158" y="4030"/>
                  </a:cubicBezTo>
                  <a:cubicBezTo>
                    <a:pt x="201" y="4051"/>
                    <a:pt x="245" y="4062"/>
                    <a:pt x="289" y="4062"/>
                  </a:cubicBezTo>
                  <a:cubicBezTo>
                    <a:pt x="375" y="4062"/>
                    <a:pt x="457" y="4020"/>
                    <a:pt x="507" y="3935"/>
                  </a:cubicBezTo>
                  <a:lnTo>
                    <a:pt x="2407" y="758"/>
                  </a:lnTo>
                  <a:cubicBezTo>
                    <a:pt x="2512" y="584"/>
                    <a:pt x="2692" y="497"/>
                    <a:pt x="2871" y="497"/>
                  </a:cubicBezTo>
                  <a:cubicBezTo>
                    <a:pt x="3051" y="497"/>
                    <a:pt x="3230" y="584"/>
                    <a:pt x="3336" y="758"/>
                  </a:cubicBezTo>
                  <a:lnTo>
                    <a:pt x="5236" y="3935"/>
                  </a:lnTo>
                  <a:cubicBezTo>
                    <a:pt x="5278" y="4020"/>
                    <a:pt x="5362" y="4062"/>
                    <a:pt x="5457" y="4062"/>
                  </a:cubicBezTo>
                  <a:cubicBezTo>
                    <a:pt x="5499" y="4062"/>
                    <a:pt x="5542" y="4051"/>
                    <a:pt x="5584" y="4030"/>
                  </a:cubicBezTo>
                  <a:cubicBezTo>
                    <a:pt x="5700" y="3967"/>
                    <a:pt x="5742" y="3819"/>
                    <a:pt x="5679" y="3703"/>
                  </a:cubicBezTo>
                  <a:lnTo>
                    <a:pt x="3779" y="515"/>
                  </a:lnTo>
                  <a:cubicBezTo>
                    <a:pt x="3573" y="172"/>
                    <a:pt x="3222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4451729" y="4015413"/>
              <a:ext cx="155841" cy="144308"/>
            </a:xfrm>
            <a:custGeom>
              <a:avLst/>
              <a:gdLst/>
              <a:ahLst/>
              <a:cxnLst/>
              <a:rect l="l" t="t" r="r" b="b"/>
              <a:pathLst>
                <a:path w="5216" h="4830" extrusionOk="0">
                  <a:moveTo>
                    <a:pt x="2909" y="1"/>
                  </a:moveTo>
                  <a:cubicBezTo>
                    <a:pt x="2865" y="1"/>
                    <a:pt x="2820" y="13"/>
                    <a:pt x="2777" y="38"/>
                  </a:cubicBezTo>
                  <a:cubicBezTo>
                    <a:pt x="2661" y="101"/>
                    <a:pt x="2619" y="249"/>
                    <a:pt x="2692" y="375"/>
                  </a:cubicBezTo>
                  <a:lnTo>
                    <a:pt x="4582" y="3542"/>
                  </a:lnTo>
                  <a:cubicBezTo>
                    <a:pt x="4677" y="3711"/>
                    <a:pt x="4677" y="3912"/>
                    <a:pt x="4582" y="4070"/>
                  </a:cubicBezTo>
                  <a:cubicBezTo>
                    <a:pt x="4487" y="4239"/>
                    <a:pt x="4307" y="4334"/>
                    <a:pt x="4117" y="4334"/>
                  </a:cubicBezTo>
                  <a:lnTo>
                    <a:pt x="328" y="4334"/>
                  </a:lnTo>
                  <a:cubicBezTo>
                    <a:pt x="1" y="4334"/>
                    <a:pt x="1" y="4830"/>
                    <a:pt x="328" y="4830"/>
                  </a:cubicBezTo>
                  <a:lnTo>
                    <a:pt x="4117" y="4830"/>
                  </a:lnTo>
                  <a:cubicBezTo>
                    <a:pt x="4487" y="4830"/>
                    <a:pt x="4825" y="4640"/>
                    <a:pt x="5025" y="4323"/>
                  </a:cubicBezTo>
                  <a:cubicBezTo>
                    <a:pt x="5215" y="4007"/>
                    <a:pt x="5215" y="3616"/>
                    <a:pt x="5025" y="3310"/>
                  </a:cubicBezTo>
                  <a:lnTo>
                    <a:pt x="3125" y="122"/>
                  </a:lnTo>
                  <a:cubicBezTo>
                    <a:pt x="3076" y="45"/>
                    <a:pt x="2995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4406312" y="4129822"/>
              <a:ext cx="32208" cy="45055"/>
            </a:xfrm>
            <a:custGeom>
              <a:avLst/>
              <a:gdLst/>
              <a:ahLst/>
              <a:cxnLst/>
              <a:rect l="l" t="t" r="r" b="b"/>
              <a:pathLst>
                <a:path w="1078" h="1508" extrusionOk="0">
                  <a:moveTo>
                    <a:pt x="271" y="1"/>
                  </a:moveTo>
                  <a:cubicBezTo>
                    <a:pt x="207" y="1"/>
                    <a:pt x="143" y="25"/>
                    <a:pt x="96" y="72"/>
                  </a:cubicBezTo>
                  <a:cubicBezTo>
                    <a:pt x="1" y="167"/>
                    <a:pt x="1" y="325"/>
                    <a:pt x="96" y="420"/>
                  </a:cubicBezTo>
                  <a:lnTo>
                    <a:pt x="444" y="758"/>
                  </a:lnTo>
                  <a:lnTo>
                    <a:pt x="96" y="1096"/>
                  </a:lnTo>
                  <a:cubicBezTo>
                    <a:pt x="1" y="1180"/>
                    <a:pt x="1" y="1339"/>
                    <a:pt x="96" y="1434"/>
                  </a:cubicBezTo>
                  <a:cubicBezTo>
                    <a:pt x="138" y="1486"/>
                    <a:pt x="212" y="1508"/>
                    <a:pt x="275" y="1508"/>
                  </a:cubicBezTo>
                  <a:cubicBezTo>
                    <a:pt x="339" y="1508"/>
                    <a:pt x="402" y="1486"/>
                    <a:pt x="455" y="1434"/>
                  </a:cubicBezTo>
                  <a:lnTo>
                    <a:pt x="982" y="927"/>
                  </a:lnTo>
                  <a:cubicBezTo>
                    <a:pt x="1077" y="832"/>
                    <a:pt x="1077" y="674"/>
                    <a:pt x="982" y="579"/>
                  </a:cubicBezTo>
                  <a:lnTo>
                    <a:pt x="455" y="72"/>
                  </a:lnTo>
                  <a:cubicBezTo>
                    <a:pt x="402" y="25"/>
                    <a:pt x="336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4518600" y="4007883"/>
              <a:ext cx="45145" cy="35196"/>
            </a:xfrm>
            <a:custGeom>
              <a:avLst/>
              <a:gdLst/>
              <a:ahLst/>
              <a:cxnLst/>
              <a:rect l="l" t="t" r="r" b="b"/>
              <a:pathLst>
                <a:path w="1511" h="1178" extrusionOk="0">
                  <a:moveTo>
                    <a:pt x="512" y="1"/>
                  </a:moveTo>
                  <a:cubicBezTo>
                    <a:pt x="475" y="1"/>
                    <a:pt x="437" y="8"/>
                    <a:pt x="402" y="26"/>
                  </a:cubicBezTo>
                  <a:cubicBezTo>
                    <a:pt x="349" y="57"/>
                    <a:pt x="296" y="110"/>
                    <a:pt x="275" y="174"/>
                  </a:cubicBezTo>
                  <a:lnTo>
                    <a:pt x="43" y="860"/>
                  </a:lnTo>
                  <a:cubicBezTo>
                    <a:pt x="1" y="986"/>
                    <a:pt x="74" y="1124"/>
                    <a:pt x="212" y="1166"/>
                  </a:cubicBezTo>
                  <a:cubicBezTo>
                    <a:pt x="233" y="1176"/>
                    <a:pt x="264" y="1176"/>
                    <a:pt x="286" y="1176"/>
                  </a:cubicBezTo>
                  <a:cubicBezTo>
                    <a:pt x="293" y="1177"/>
                    <a:pt x="300" y="1177"/>
                    <a:pt x="308" y="1177"/>
                  </a:cubicBezTo>
                  <a:cubicBezTo>
                    <a:pt x="414" y="1177"/>
                    <a:pt x="499" y="1106"/>
                    <a:pt x="539" y="1007"/>
                  </a:cubicBezTo>
                  <a:lnTo>
                    <a:pt x="687" y="554"/>
                  </a:lnTo>
                  <a:lnTo>
                    <a:pt x="1151" y="701"/>
                  </a:lnTo>
                  <a:cubicBezTo>
                    <a:pt x="1177" y="709"/>
                    <a:pt x="1204" y="713"/>
                    <a:pt x="1229" y="713"/>
                  </a:cubicBezTo>
                  <a:cubicBezTo>
                    <a:pt x="1338" y="713"/>
                    <a:pt x="1434" y="645"/>
                    <a:pt x="1468" y="543"/>
                  </a:cubicBezTo>
                  <a:cubicBezTo>
                    <a:pt x="1510" y="406"/>
                    <a:pt x="1436" y="269"/>
                    <a:pt x="1309" y="237"/>
                  </a:cubicBezTo>
                  <a:lnTo>
                    <a:pt x="602" y="15"/>
                  </a:lnTo>
                  <a:cubicBezTo>
                    <a:pt x="574" y="6"/>
                    <a:pt x="543" y="1"/>
                    <a:pt x="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4351453" y="3972924"/>
              <a:ext cx="41022" cy="36062"/>
            </a:xfrm>
            <a:custGeom>
              <a:avLst/>
              <a:gdLst/>
              <a:ahLst/>
              <a:cxnLst/>
              <a:rect l="l" t="t" r="r" b="b"/>
              <a:pathLst>
                <a:path w="1373" h="1207" extrusionOk="0">
                  <a:moveTo>
                    <a:pt x="281" y="0"/>
                  </a:moveTo>
                  <a:cubicBezTo>
                    <a:pt x="269" y="0"/>
                    <a:pt x="256" y="1"/>
                    <a:pt x="243" y="3"/>
                  </a:cubicBezTo>
                  <a:cubicBezTo>
                    <a:pt x="106" y="14"/>
                    <a:pt x="0" y="140"/>
                    <a:pt x="21" y="277"/>
                  </a:cubicBezTo>
                  <a:lnTo>
                    <a:pt x="116" y="995"/>
                  </a:lnTo>
                  <a:cubicBezTo>
                    <a:pt x="127" y="1122"/>
                    <a:pt x="243" y="1206"/>
                    <a:pt x="370" y="1206"/>
                  </a:cubicBezTo>
                  <a:lnTo>
                    <a:pt x="401" y="1206"/>
                  </a:lnTo>
                  <a:lnTo>
                    <a:pt x="1140" y="1111"/>
                  </a:lnTo>
                  <a:cubicBezTo>
                    <a:pt x="1277" y="1101"/>
                    <a:pt x="1372" y="974"/>
                    <a:pt x="1362" y="837"/>
                  </a:cubicBezTo>
                  <a:cubicBezTo>
                    <a:pt x="1342" y="707"/>
                    <a:pt x="1228" y="625"/>
                    <a:pt x="1100" y="625"/>
                  </a:cubicBezTo>
                  <a:cubicBezTo>
                    <a:pt x="1092" y="625"/>
                    <a:pt x="1085" y="625"/>
                    <a:pt x="1077" y="626"/>
                  </a:cubicBezTo>
                  <a:lnTo>
                    <a:pt x="581" y="689"/>
                  </a:lnTo>
                  <a:lnTo>
                    <a:pt x="528" y="214"/>
                  </a:lnTo>
                  <a:cubicBezTo>
                    <a:pt x="509" y="90"/>
                    <a:pt x="403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4361522" y="3620075"/>
              <a:ext cx="182970" cy="104721"/>
            </a:xfrm>
            <a:custGeom>
              <a:avLst/>
              <a:gdLst/>
              <a:ahLst/>
              <a:cxnLst/>
              <a:rect l="l" t="t" r="r" b="b"/>
              <a:pathLst>
                <a:path w="6124" h="3505" extrusionOk="0">
                  <a:moveTo>
                    <a:pt x="423" y="0"/>
                  </a:moveTo>
                  <a:cubicBezTo>
                    <a:pt x="191" y="0"/>
                    <a:pt x="1" y="190"/>
                    <a:pt x="1" y="423"/>
                  </a:cubicBezTo>
                  <a:lnTo>
                    <a:pt x="1" y="3072"/>
                  </a:lnTo>
                  <a:cubicBezTo>
                    <a:pt x="1" y="3315"/>
                    <a:pt x="191" y="3505"/>
                    <a:pt x="423" y="3505"/>
                  </a:cubicBezTo>
                  <a:lnTo>
                    <a:pt x="5701" y="3505"/>
                  </a:lnTo>
                  <a:cubicBezTo>
                    <a:pt x="5933" y="3505"/>
                    <a:pt x="6123" y="3315"/>
                    <a:pt x="6123" y="3072"/>
                  </a:cubicBezTo>
                  <a:lnTo>
                    <a:pt x="6123" y="423"/>
                  </a:lnTo>
                  <a:cubicBezTo>
                    <a:pt x="6123" y="190"/>
                    <a:pt x="5933" y="0"/>
                    <a:pt x="5701" y="0"/>
                  </a:cubicBezTo>
                  <a:close/>
                </a:path>
              </a:pathLst>
            </a:custGeom>
            <a:solidFill>
              <a:srgbClr val="FFFFFF"/>
            </a:solidFill>
            <a:ln w="166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4118062" y="3690411"/>
              <a:ext cx="669883" cy="126471"/>
            </a:xfrm>
            <a:custGeom>
              <a:avLst/>
              <a:gdLst/>
              <a:ahLst/>
              <a:cxnLst/>
              <a:rect l="l" t="t" r="r" b="b"/>
              <a:pathLst>
                <a:path w="22421" h="4233" extrusionOk="0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lnTo>
                    <a:pt x="0" y="3716"/>
                  </a:lnTo>
                  <a:cubicBezTo>
                    <a:pt x="0" y="4011"/>
                    <a:pt x="232" y="4233"/>
                    <a:pt x="517" y="4233"/>
                  </a:cubicBezTo>
                  <a:lnTo>
                    <a:pt x="21903" y="4233"/>
                  </a:lnTo>
                  <a:cubicBezTo>
                    <a:pt x="22188" y="4233"/>
                    <a:pt x="22420" y="4011"/>
                    <a:pt x="22420" y="3716"/>
                  </a:cubicBezTo>
                  <a:lnTo>
                    <a:pt x="22420" y="517"/>
                  </a:lnTo>
                  <a:cubicBezTo>
                    <a:pt x="22420" y="232"/>
                    <a:pt x="22188" y="0"/>
                    <a:pt x="21903" y="0"/>
                  </a:cubicBezTo>
                  <a:close/>
                </a:path>
              </a:pathLst>
            </a:custGeom>
            <a:solidFill>
              <a:schemeClr val="accent3"/>
            </a:solidFill>
            <a:ln w="166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156846" y="4323084"/>
              <a:ext cx="161488" cy="156468"/>
            </a:xfrm>
            <a:custGeom>
              <a:avLst/>
              <a:gdLst/>
              <a:ahLst/>
              <a:cxnLst/>
              <a:rect l="l" t="t" r="r" b="b"/>
              <a:pathLst>
                <a:path w="5405" h="5237" extrusionOk="0">
                  <a:moveTo>
                    <a:pt x="2703" y="1"/>
                  </a:moveTo>
                  <a:cubicBezTo>
                    <a:pt x="1214" y="1"/>
                    <a:pt x="0" y="1172"/>
                    <a:pt x="0" y="2618"/>
                  </a:cubicBezTo>
                  <a:cubicBezTo>
                    <a:pt x="0" y="4065"/>
                    <a:pt x="1214" y="5236"/>
                    <a:pt x="2703" y="5236"/>
                  </a:cubicBezTo>
                  <a:cubicBezTo>
                    <a:pt x="4201" y="5236"/>
                    <a:pt x="5405" y="4065"/>
                    <a:pt x="5405" y="2618"/>
                  </a:cubicBezTo>
                  <a:cubicBezTo>
                    <a:pt x="5405" y="1172"/>
                    <a:pt x="4201" y="1"/>
                    <a:pt x="2703" y="1"/>
                  </a:cubicBezTo>
                  <a:close/>
                </a:path>
              </a:pathLst>
            </a:custGeom>
            <a:solidFill>
              <a:srgbClr val="1DD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156846" y="4323084"/>
              <a:ext cx="161488" cy="156468"/>
            </a:xfrm>
            <a:custGeom>
              <a:avLst/>
              <a:gdLst/>
              <a:ahLst/>
              <a:cxnLst/>
              <a:rect l="l" t="t" r="r" b="b"/>
              <a:pathLst>
                <a:path w="5405" h="5237" extrusionOk="0">
                  <a:moveTo>
                    <a:pt x="2703" y="1"/>
                  </a:moveTo>
                  <a:cubicBezTo>
                    <a:pt x="1214" y="1"/>
                    <a:pt x="0" y="1172"/>
                    <a:pt x="0" y="2618"/>
                  </a:cubicBezTo>
                  <a:cubicBezTo>
                    <a:pt x="0" y="4065"/>
                    <a:pt x="1214" y="5236"/>
                    <a:pt x="2703" y="5236"/>
                  </a:cubicBezTo>
                  <a:cubicBezTo>
                    <a:pt x="4201" y="5236"/>
                    <a:pt x="5405" y="4065"/>
                    <a:pt x="5405" y="2618"/>
                  </a:cubicBezTo>
                  <a:cubicBezTo>
                    <a:pt x="5405" y="1172"/>
                    <a:pt x="4201" y="1"/>
                    <a:pt x="2703" y="1"/>
                  </a:cubicBezTo>
                  <a:close/>
                </a:path>
              </a:pathLst>
            </a:custGeom>
            <a:solidFill>
              <a:schemeClr val="accent2"/>
            </a:solidFill>
            <a:ln w="16625" cap="flat" cmpd="sng">
              <a:solidFill>
                <a:srgbClr val="000000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191865" y="4368172"/>
              <a:ext cx="80759" cy="68449"/>
            </a:xfrm>
            <a:custGeom>
              <a:avLst/>
              <a:gdLst/>
              <a:ahLst/>
              <a:cxnLst/>
              <a:rect l="l" t="t" r="r" b="b"/>
              <a:pathLst>
                <a:path w="2703" h="2291" extrusionOk="0">
                  <a:moveTo>
                    <a:pt x="1550" y="1"/>
                  </a:moveTo>
                  <a:cubicBezTo>
                    <a:pt x="1544" y="1"/>
                    <a:pt x="1537" y="1"/>
                    <a:pt x="1531" y="1"/>
                  </a:cubicBezTo>
                  <a:cubicBezTo>
                    <a:pt x="507" y="1"/>
                    <a:pt x="0" y="1247"/>
                    <a:pt x="739" y="1964"/>
                  </a:cubicBezTo>
                  <a:cubicBezTo>
                    <a:pt x="971" y="2190"/>
                    <a:pt x="1252" y="2290"/>
                    <a:pt x="1528" y="2290"/>
                  </a:cubicBezTo>
                  <a:cubicBezTo>
                    <a:pt x="2129" y="2290"/>
                    <a:pt x="2703" y="1812"/>
                    <a:pt x="2681" y="1109"/>
                  </a:cubicBezTo>
                  <a:cubicBezTo>
                    <a:pt x="2671" y="493"/>
                    <a:pt x="2164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 w="817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156846" y="4323084"/>
              <a:ext cx="161488" cy="156468"/>
            </a:xfrm>
            <a:custGeom>
              <a:avLst/>
              <a:gdLst/>
              <a:ahLst/>
              <a:cxnLst/>
              <a:rect l="l" t="t" r="r" b="b"/>
              <a:pathLst>
                <a:path w="5405" h="5237" fill="none" extrusionOk="0">
                  <a:moveTo>
                    <a:pt x="5405" y="2618"/>
                  </a:moveTo>
                  <a:cubicBezTo>
                    <a:pt x="5405" y="4065"/>
                    <a:pt x="4201" y="5236"/>
                    <a:pt x="2703" y="5236"/>
                  </a:cubicBezTo>
                  <a:cubicBezTo>
                    <a:pt x="1214" y="5236"/>
                    <a:pt x="0" y="4065"/>
                    <a:pt x="0" y="2618"/>
                  </a:cubicBezTo>
                  <a:cubicBezTo>
                    <a:pt x="0" y="1172"/>
                    <a:pt x="1214" y="1"/>
                    <a:pt x="2703" y="1"/>
                  </a:cubicBezTo>
                  <a:cubicBezTo>
                    <a:pt x="4201" y="1"/>
                    <a:pt x="5405" y="1172"/>
                    <a:pt x="5405" y="2618"/>
                  </a:cubicBezTo>
                  <a:close/>
                </a:path>
              </a:pathLst>
            </a:custGeom>
            <a:solidFill>
              <a:schemeClr val="dk1"/>
            </a:solidFill>
            <a:ln w="166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5539858" y="3566142"/>
              <a:ext cx="111055" cy="166537"/>
            </a:xfrm>
            <a:custGeom>
              <a:avLst/>
              <a:gdLst/>
              <a:ahLst/>
              <a:cxnLst/>
              <a:rect l="l" t="t" r="r" b="b"/>
              <a:pathLst>
                <a:path w="3717" h="5574" extrusionOk="0">
                  <a:moveTo>
                    <a:pt x="433" y="0"/>
                  </a:moveTo>
                  <a:cubicBezTo>
                    <a:pt x="191" y="0"/>
                    <a:pt x="1" y="201"/>
                    <a:pt x="1" y="444"/>
                  </a:cubicBezTo>
                  <a:lnTo>
                    <a:pt x="1" y="5130"/>
                  </a:lnTo>
                  <a:cubicBezTo>
                    <a:pt x="1" y="5373"/>
                    <a:pt x="191" y="5574"/>
                    <a:pt x="433" y="5574"/>
                  </a:cubicBezTo>
                  <a:lnTo>
                    <a:pt x="3273" y="5574"/>
                  </a:lnTo>
                  <a:cubicBezTo>
                    <a:pt x="3516" y="5574"/>
                    <a:pt x="3716" y="5373"/>
                    <a:pt x="3716" y="5130"/>
                  </a:cubicBezTo>
                  <a:lnTo>
                    <a:pt x="3716" y="444"/>
                  </a:lnTo>
                  <a:cubicBezTo>
                    <a:pt x="3716" y="201"/>
                    <a:pt x="3516" y="0"/>
                    <a:pt x="3273" y="0"/>
                  </a:cubicBezTo>
                  <a:close/>
                </a:path>
              </a:pathLst>
            </a:custGeom>
            <a:solidFill>
              <a:srgbClr val="FFFFFF"/>
            </a:solidFill>
            <a:ln w="166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050369" y="3451972"/>
              <a:ext cx="550045" cy="410965"/>
            </a:xfrm>
            <a:custGeom>
              <a:avLst/>
              <a:gdLst/>
              <a:ahLst/>
              <a:cxnLst/>
              <a:rect l="l" t="t" r="r" b="b"/>
              <a:pathLst>
                <a:path w="18410" h="13755" extrusionOk="0">
                  <a:moveTo>
                    <a:pt x="876" y="0"/>
                  </a:moveTo>
                  <a:cubicBezTo>
                    <a:pt x="391" y="0"/>
                    <a:pt x="0" y="391"/>
                    <a:pt x="0" y="876"/>
                  </a:cubicBezTo>
                  <a:lnTo>
                    <a:pt x="0" y="12878"/>
                  </a:lnTo>
                  <a:cubicBezTo>
                    <a:pt x="0" y="13364"/>
                    <a:pt x="391" y="13754"/>
                    <a:pt x="876" y="13754"/>
                  </a:cubicBezTo>
                  <a:lnTo>
                    <a:pt x="17533" y="13754"/>
                  </a:lnTo>
                  <a:cubicBezTo>
                    <a:pt x="18019" y="13754"/>
                    <a:pt x="18409" y="13364"/>
                    <a:pt x="18409" y="12878"/>
                  </a:cubicBezTo>
                  <a:lnTo>
                    <a:pt x="18409" y="876"/>
                  </a:lnTo>
                  <a:cubicBezTo>
                    <a:pt x="18409" y="391"/>
                    <a:pt x="18019" y="0"/>
                    <a:pt x="17533" y="0"/>
                  </a:cubicBezTo>
                  <a:close/>
                </a:path>
              </a:pathLst>
            </a:custGeom>
            <a:solidFill>
              <a:schemeClr val="accent4"/>
            </a:solidFill>
            <a:ln w="166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924844" y="3701437"/>
              <a:ext cx="566418" cy="789752"/>
            </a:xfrm>
            <a:custGeom>
              <a:avLst/>
              <a:gdLst/>
              <a:ahLst/>
              <a:cxnLst/>
              <a:rect l="l" t="t" r="r" b="b"/>
              <a:pathLst>
                <a:path w="18958" h="26433" extrusionOk="0">
                  <a:moveTo>
                    <a:pt x="2449" y="1"/>
                  </a:moveTo>
                  <a:cubicBezTo>
                    <a:pt x="1087" y="1"/>
                    <a:pt x="0" y="1120"/>
                    <a:pt x="74" y="2439"/>
                  </a:cubicBezTo>
                  <a:lnTo>
                    <a:pt x="1277" y="24247"/>
                  </a:lnTo>
                  <a:cubicBezTo>
                    <a:pt x="1371" y="25479"/>
                    <a:pt x="2395" y="26432"/>
                    <a:pt x="3633" y="26432"/>
                  </a:cubicBezTo>
                  <a:cubicBezTo>
                    <a:pt x="3646" y="26432"/>
                    <a:pt x="3660" y="26432"/>
                    <a:pt x="3674" y="26432"/>
                  </a:cubicBezTo>
                  <a:lnTo>
                    <a:pt x="14725" y="26379"/>
                  </a:lnTo>
                  <a:cubicBezTo>
                    <a:pt x="15950" y="26379"/>
                    <a:pt x="16974" y="25461"/>
                    <a:pt x="17090" y="24247"/>
                  </a:cubicBezTo>
                  <a:lnTo>
                    <a:pt x="18842" y="2492"/>
                  </a:lnTo>
                  <a:cubicBezTo>
                    <a:pt x="18958" y="1151"/>
                    <a:pt x="17860" y="1"/>
                    <a:pt x="16467" y="1"/>
                  </a:cubicBezTo>
                  <a:close/>
                </a:path>
              </a:pathLst>
            </a:custGeom>
            <a:solidFill>
              <a:srgbClr val="FFFFFF"/>
            </a:solidFill>
            <a:ln w="166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5041524" y="4020283"/>
              <a:ext cx="155512" cy="144488"/>
            </a:xfrm>
            <a:custGeom>
              <a:avLst/>
              <a:gdLst/>
              <a:ahLst/>
              <a:cxnLst/>
              <a:rect l="l" t="t" r="r" b="b"/>
              <a:pathLst>
                <a:path w="5205" h="4836" extrusionOk="0">
                  <a:moveTo>
                    <a:pt x="2301" y="1"/>
                  </a:moveTo>
                  <a:cubicBezTo>
                    <a:pt x="2215" y="1"/>
                    <a:pt x="2129" y="41"/>
                    <a:pt x="2080" y="117"/>
                  </a:cubicBezTo>
                  <a:lnTo>
                    <a:pt x="191" y="3305"/>
                  </a:lnTo>
                  <a:cubicBezTo>
                    <a:pt x="1" y="3611"/>
                    <a:pt x="1" y="4002"/>
                    <a:pt x="191" y="4319"/>
                  </a:cubicBezTo>
                  <a:cubicBezTo>
                    <a:pt x="381" y="4635"/>
                    <a:pt x="729" y="4825"/>
                    <a:pt x="1099" y="4825"/>
                  </a:cubicBezTo>
                  <a:lnTo>
                    <a:pt x="4888" y="4825"/>
                  </a:lnTo>
                  <a:lnTo>
                    <a:pt x="4888" y="4836"/>
                  </a:lnTo>
                  <a:cubicBezTo>
                    <a:pt x="5205" y="4836"/>
                    <a:pt x="5205" y="4340"/>
                    <a:pt x="4888" y="4340"/>
                  </a:cubicBezTo>
                  <a:lnTo>
                    <a:pt x="1088" y="4340"/>
                  </a:lnTo>
                  <a:cubicBezTo>
                    <a:pt x="898" y="4340"/>
                    <a:pt x="719" y="4245"/>
                    <a:pt x="624" y="4076"/>
                  </a:cubicBezTo>
                  <a:cubicBezTo>
                    <a:pt x="529" y="3917"/>
                    <a:pt x="529" y="3706"/>
                    <a:pt x="624" y="3548"/>
                  </a:cubicBezTo>
                  <a:lnTo>
                    <a:pt x="2524" y="360"/>
                  </a:lnTo>
                  <a:cubicBezTo>
                    <a:pt x="2597" y="244"/>
                    <a:pt x="2555" y="96"/>
                    <a:pt x="2429" y="33"/>
                  </a:cubicBezTo>
                  <a:cubicBezTo>
                    <a:pt x="2389" y="11"/>
                    <a:pt x="2345" y="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5121333" y="3889739"/>
              <a:ext cx="172543" cy="121273"/>
            </a:xfrm>
            <a:custGeom>
              <a:avLst/>
              <a:gdLst/>
              <a:ahLst/>
              <a:cxnLst/>
              <a:rect l="l" t="t" r="r" b="b"/>
              <a:pathLst>
                <a:path w="5775" h="4059" extrusionOk="0">
                  <a:moveTo>
                    <a:pt x="2871" y="0"/>
                  </a:moveTo>
                  <a:cubicBezTo>
                    <a:pt x="2520" y="0"/>
                    <a:pt x="2169" y="169"/>
                    <a:pt x="1964" y="507"/>
                  </a:cubicBezTo>
                  <a:lnTo>
                    <a:pt x="74" y="3684"/>
                  </a:lnTo>
                  <a:cubicBezTo>
                    <a:pt x="0" y="3800"/>
                    <a:pt x="43" y="3959"/>
                    <a:pt x="159" y="4022"/>
                  </a:cubicBezTo>
                  <a:cubicBezTo>
                    <a:pt x="202" y="4047"/>
                    <a:pt x="247" y="4059"/>
                    <a:pt x="291" y="4059"/>
                  </a:cubicBezTo>
                  <a:cubicBezTo>
                    <a:pt x="377" y="4059"/>
                    <a:pt x="458" y="4014"/>
                    <a:pt x="507" y="3938"/>
                  </a:cubicBezTo>
                  <a:lnTo>
                    <a:pt x="2407" y="750"/>
                  </a:lnTo>
                  <a:cubicBezTo>
                    <a:pt x="2513" y="576"/>
                    <a:pt x="2692" y="489"/>
                    <a:pt x="2871" y="489"/>
                  </a:cubicBezTo>
                  <a:cubicBezTo>
                    <a:pt x="3051" y="489"/>
                    <a:pt x="3230" y="576"/>
                    <a:pt x="3336" y="750"/>
                  </a:cubicBezTo>
                  <a:lnTo>
                    <a:pt x="5236" y="3927"/>
                  </a:lnTo>
                  <a:cubicBezTo>
                    <a:pt x="5278" y="4001"/>
                    <a:pt x="5363" y="4054"/>
                    <a:pt x="5458" y="4054"/>
                  </a:cubicBezTo>
                  <a:cubicBezTo>
                    <a:pt x="5648" y="4054"/>
                    <a:pt x="5774" y="3853"/>
                    <a:pt x="5679" y="3684"/>
                  </a:cubicBezTo>
                  <a:lnTo>
                    <a:pt x="3779" y="507"/>
                  </a:lnTo>
                  <a:cubicBezTo>
                    <a:pt x="3573" y="169"/>
                    <a:pt x="3222" y="0"/>
                    <a:pt x="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5213751" y="4020074"/>
              <a:ext cx="155483" cy="144398"/>
            </a:xfrm>
            <a:custGeom>
              <a:avLst/>
              <a:gdLst/>
              <a:ahLst/>
              <a:cxnLst/>
              <a:rect l="l" t="t" r="r" b="b"/>
              <a:pathLst>
                <a:path w="5204" h="4833" extrusionOk="0">
                  <a:moveTo>
                    <a:pt x="2903" y="0"/>
                  </a:moveTo>
                  <a:cubicBezTo>
                    <a:pt x="2863" y="0"/>
                    <a:pt x="2823" y="10"/>
                    <a:pt x="2787" y="29"/>
                  </a:cubicBezTo>
                  <a:cubicBezTo>
                    <a:pt x="2660" y="93"/>
                    <a:pt x="2618" y="251"/>
                    <a:pt x="2692" y="367"/>
                  </a:cubicBezTo>
                  <a:lnTo>
                    <a:pt x="4581" y="3544"/>
                  </a:lnTo>
                  <a:cubicBezTo>
                    <a:pt x="4687" y="3713"/>
                    <a:pt x="4687" y="3914"/>
                    <a:pt x="4581" y="4072"/>
                  </a:cubicBezTo>
                  <a:cubicBezTo>
                    <a:pt x="4491" y="4233"/>
                    <a:pt x="4323" y="4337"/>
                    <a:pt x="4143" y="4337"/>
                  </a:cubicBezTo>
                  <a:cubicBezTo>
                    <a:pt x="4134" y="4337"/>
                    <a:pt x="4125" y="4337"/>
                    <a:pt x="4117" y="4336"/>
                  </a:cubicBezTo>
                  <a:lnTo>
                    <a:pt x="327" y="4336"/>
                  </a:lnTo>
                  <a:cubicBezTo>
                    <a:pt x="0" y="4336"/>
                    <a:pt x="0" y="4832"/>
                    <a:pt x="327" y="4832"/>
                  </a:cubicBezTo>
                  <a:lnTo>
                    <a:pt x="4117" y="4832"/>
                  </a:lnTo>
                  <a:cubicBezTo>
                    <a:pt x="4486" y="4832"/>
                    <a:pt x="4824" y="4642"/>
                    <a:pt x="5025" y="4326"/>
                  </a:cubicBezTo>
                  <a:cubicBezTo>
                    <a:pt x="5204" y="4019"/>
                    <a:pt x="5204" y="3618"/>
                    <a:pt x="5025" y="3312"/>
                  </a:cubicBezTo>
                  <a:lnTo>
                    <a:pt x="3125" y="124"/>
                  </a:lnTo>
                  <a:cubicBezTo>
                    <a:pt x="3074" y="45"/>
                    <a:pt x="2989" y="0"/>
                    <a:pt x="2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5168334" y="4134573"/>
              <a:ext cx="32178" cy="45354"/>
            </a:xfrm>
            <a:custGeom>
              <a:avLst/>
              <a:gdLst/>
              <a:ahLst/>
              <a:cxnLst/>
              <a:rect l="l" t="t" r="r" b="b"/>
              <a:pathLst>
                <a:path w="1077" h="1518" extrusionOk="0">
                  <a:moveTo>
                    <a:pt x="275" y="0"/>
                  </a:moveTo>
                  <a:cubicBezTo>
                    <a:pt x="211" y="0"/>
                    <a:pt x="148" y="24"/>
                    <a:pt x="95" y="71"/>
                  </a:cubicBezTo>
                  <a:cubicBezTo>
                    <a:pt x="0" y="166"/>
                    <a:pt x="0" y="325"/>
                    <a:pt x="95" y="420"/>
                  </a:cubicBezTo>
                  <a:lnTo>
                    <a:pt x="443" y="757"/>
                  </a:lnTo>
                  <a:lnTo>
                    <a:pt x="95" y="1095"/>
                  </a:lnTo>
                  <a:cubicBezTo>
                    <a:pt x="0" y="1190"/>
                    <a:pt x="0" y="1349"/>
                    <a:pt x="95" y="1444"/>
                  </a:cubicBezTo>
                  <a:cubicBezTo>
                    <a:pt x="148" y="1486"/>
                    <a:pt x="211" y="1517"/>
                    <a:pt x="275" y="1517"/>
                  </a:cubicBezTo>
                  <a:cubicBezTo>
                    <a:pt x="338" y="1517"/>
                    <a:pt x="401" y="1486"/>
                    <a:pt x="454" y="1444"/>
                  </a:cubicBezTo>
                  <a:lnTo>
                    <a:pt x="982" y="937"/>
                  </a:lnTo>
                  <a:cubicBezTo>
                    <a:pt x="1077" y="842"/>
                    <a:pt x="1077" y="684"/>
                    <a:pt x="982" y="589"/>
                  </a:cubicBezTo>
                  <a:lnTo>
                    <a:pt x="454" y="71"/>
                  </a:lnTo>
                  <a:cubicBezTo>
                    <a:pt x="401" y="24"/>
                    <a:pt x="33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5280592" y="4012723"/>
              <a:ext cx="45444" cy="35375"/>
            </a:xfrm>
            <a:custGeom>
              <a:avLst/>
              <a:gdLst/>
              <a:ahLst/>
              <a:cxnLst/>
              <a:rect l="l" t="t" r="r" b="b"/>
              <a:pathLst>
                <a:path w="1521" h="1184" extrusionOk="0">
                  <a:moveTo>
                    <a:pt x="527" y="0"/>
                  </a:moveTo>
                  <a:cubicBezTo>
                    <a:pt x="486" y="0"/>
                    <a:pt x="445" y="9"/>
                    <a:pt x="413" y="22"/>
                  </a:cubicBezTo>
                  <a:cubicBezTo>
                    <a:pt x="349" y="54"/>
                    <a:pt x="296" y="107"/>
                    <a:pt x="275" y="170"/>
                  </a:cubicBezTo>
                  <a:lnTo>
                    <a:pt x="43" y="856"/>
                  </a:lnTo>
                  <a:cubicBezTo>
                    <a:pt x="1" y="993"/>
                    <a:pt x="75" y="1130"/>
                    <a:pt x="212" y="1173"/>
                  </a:cubicBezTo>
                  <a:cubicBezTo>
                    <a:pt x="233" y="1173"/>
                    <a:pt x="265" y="1183"/>
                    <a:pt x="286" y="1183"/>
                  </a:cubicBezTo>
                  <a:cubicBezTo>
                    <a:pt x="402" y="1183"/>
                    <a:pt x="497" y="1120"/>
                    <a:pt x="539" y="1014"/>
                  </a:cubicBezTo>
                  <a:lnTo>
                    <a:pt x="687" y="550"/>
                  </a:lnTo>
                  <a:lnTo>
                    <a:pt x="1151" y="698"/>
                  </a:lnTo>
                  <a:cubicBezTo>
                    <a:pt x="1180" y="706"/>
                    <a:pt x="1208" y="711"/>
                    <a:pt x="1236" y="711"/>
                  </a:cubicBezTo>
                  <a:cubicBezTo>
                    <a:pt x="1342" y="711"/>
                    <a:pt x="1437" y="648"/>
                    <a:pt x="1479" y="539"/>
                  </a:cubicBezTo>
                  <a:cubicBezTo>
                    <a:pt x="1521" y="413"/>
                    <a:pt x="1447" y="275"/>
                    <a:pt x="1310" y="233"/>
                  </a:cubicBezTo>
                  <a:lnTo>
                    <a:pt x="603" y="12"/>
                  </a:lnTo>
                  <a:cubicBezTo>
                    <a:pt x="578" y="3"/>
                    <a:pt x="553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5113445" y="3977704"/>
              <a:ext cx="41022" cy="36331"/>
            </a:xfrm>
            <a:custGeom>
              <a:avLst/>
              <a:gdLst/>
              <a:ahLst/>
              <a:cxnLst/>
              <a:rect l="l" t="t" r="r" b="b"/>
              <a:pathLst>
                <a:path w="1373" h="1216" extrusionOk="0">
                  <a:moveTo>
                    <a:pt x="253" y="1"/>
                  </a:moveTo>
                  <a:cubicBezTo>
                    <a:pt x="247" y="1"/>
                    <a:pt x="240" y="1"/>
                    <a:pt x="233" y="1"/>
                  </a:cubicBezTo>
                  <a:cubicBezTo>
                    <a:pt x="95" y="22"/>
                    <a:pt x="0" y="139"/>
                    <a:pt x="11" y="276"/>
                  </a:cubicBezTo>
                  <a:lnTo>
                    <a:pt x="106" y="994"/>
                  </a:lnTo>
                  <a:cubicBezTo>
                    <a:pt x="127" y="1120"/>
                    <a:pt x="233" y="1215"/>
                    <a:pt x="359" y="1215"/>
                  </a:cubicBezTo>
                  <a:lnTo>
                    <a:pt x="391" y="1205"/>
                  </a:lnTo>
                  <a:lnTo>
                    <a:pt x="1130" y="1120"/>
                  </a:lnTo>
                  <a:cubicBezTo>
                    <a:pt x="1267" y="1110"/>
                    <a:pt x="1373" y="983"/>
                    <a:pt x="1352" y="846"/>
                  </a:cubicBezTo>
                  <a:cubicBezTo>
                    <a:pt x="1332" y="721"/>
                    <a:pt x="1227" y="632"/>
                    <a:pt x="1105" y="632"/>
                  </a:cubicBezTo>
                  <a:cubicBezTo>
                    <a:pt x="1092" y="632"/>
                    <a:pt x="1079" y="633"/>
                    <a:pt x="1067" y="635"/>
                  </a:cubicBezTo>
                  <a:lnTo>
                    <a:pt x="581" y="687"/>
                  </a:lnTo>
                  <a:lnTo>
                    <a:pt x="518" y="212"/>
                  </a:lnTo>
                  <a:cubicBezTo>
                    <a:pt x="498" y="92"/>
                    <a:pt x="382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4897086" y="4329388"/>
              <a:ext cx="161488" cy="156767"/>
            </a:xfrm>
            <a:custGeom>
              <a:avLst/>
              <a:gdLst/>
              <a:ahLst/>
              <a:cxnLst/>
              <a:rect l="l" t="t" r="r" b="b"/>
              <a:pathLst>
                <a:path w="5405" h="5247" extrusionOk="0">
                  <a:moveTo>
                    <a:pt x="2703" y="1"/>
                  </a:moveTo>
                  <a:cubicBezTo>
                    <a:pt x="1214" y="1"/>
                    <a:pt x="0" y="1172"/>
                    <a:pt x="0" y="2619"/>
                  </a:cubicBezTo>
                  <a:cubicBezTo>
                    <a:pt x="0" y="4075"/>
                    <a:pt x="1214" y="5247"/>
                    <a:pt x="2703" y="5247"/>
                  </a:cubicBezTo>
                  <a:cubicBezTo>
                    <a:pt x="4201" y="5247"/>
                    <a:pt x="5405" y="4075"/>
                    <a:pt x="5405" y="2619"/>
                  </a:cubicBezTo>
                  <a:cubicBezTo>
                    <a:pt x="5405" y="1172"/>
                    <a:pt x="4201" y="1"/>
                    <a:pt x="2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4930151" y="4373560"/>
              <a:ext cx="80550" cy="68419"/>
            </a:xfrm>
            <a:custGeom>
              <a:avLst/>
              <a:gdLst/>
              <a:ahLst/>
              <a:cxnLst/>
              <a:rect l="l" t="t" r="r" b="b"/>
              <a:pathLst>
                <a:path w="2696" h="2290" extrusionOk="0">
                  <a:moveTo>
                    <a:pt x="1550" y="0"/>
                  </a:moveTo>
                  <a:cubicBezTo>
                    <a:pt x="1544" y="0"/>
                    <a:pt x="1537" y="0"/>
                    <a:pt x="1531" y="0"/>
                  </a:cubicBezTo>
                  <a:cubicBezTo>
                    <a:pt x="507" y="0"/>
                    <a:pt x="0" y="1246"/>
                    <a:pt x="739" y="1964"/>
                  </a:cubicBezTo>
                  <a:cubicBezTo>
                    <a:pt x="971" y="2189"/>
                    <a:pt x="1252" y="2290"/>
                    <a:pt x="1526" y="2290"/>
                  </a:cubicBezTo>
                  <a:cubicBezTo>
                    <a:pt x="2125" y="2290"/>
                    <a:pt x="2696" y="1811"/>
                    <a:pt x="2682" y="1109"/>
                  </a:cubicBezTo>
                  <a:cubicBezTo>
                    <a:pt x="2671" y="492"/>
                    <a:pt x="2165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 w="817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4897086" y="4329388"/>
              <a:ext cx="161488" cy="156767"/>
            </a:xfrm>
            <a:custGeom>
              <a:avLst/>
              <a:gdLst/>
              <a:ahLst/>
              <a:cxnLst/>
              <a:rect l="l" t="t" r="r" b="b"/>
              <a:pathLst>
                <a:path w="5405" h="5247" fill="none" extrusionOk="0">
                  <a:moveTo>
                    <a:pt x="5405" y="2619"/>
                  </a:moveTo>
                  <a:cubicBezTo>
                    <a:pt x="5405" y="4075"/>
                    <a:pt x="4201" y="5247"/>
                    <a:pt x="2703" y="5247"/>
                  </a:cubicBezTo>
                  <a:cubicBezTo>
                    <a:pt x="1214" y="5247"/>
                    <a:pt x="0" y="4075"/>
                    <a:pt x="0" y="2619"/>
                  </a:cubicBezTo>
                  <a:cubicBezTo>
                    <a:pt x="0" y="1172"/>
                    <a:pt x="1214" y="1"/>
                    <a:pt x="2703" y="1"/>
                  </a:cubicBezTo>
                  <a:cubicBezTo>
                    <a:pt x="4201" y="1"/>
                    <a:pt x="5405" y="1172"/>
                    <a:pt x="5405" y="2619"/>
                  </a:cubicBezTo>
                  <a:close/>
                </a:path>
              </a:pathLst>
            </a:custGeom>
            <a:solidFill>
              <a:schemeClr val="dk1"/>
            </a:solidFill>
            <a:ln w="166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4812228" y="3504859"/>
              <a:ext cx="220167" cy="183179"/>
            </a:xfrm>
            <a:custGeom>
              <a:avLst/>
              <a:gdLst/>
              <a:ahLst/>
              <a:cxnLst/>
              <a:rect l="l" t="t" r="r" b="b"/>
              <a:pathLst>
                <a:path w="7369" h="6131" extrusionOk="0">
                  <a:moveTo>
                    <a:pt x="647" y="0"/>
                  </a:moveTo>
                  <a:cubicBezTo>
                    <a:pt x="481" y="0"/>
                    <a:pt x="317" y="71"/>
                    <a:pt x="201" y="204"/>
                  </a:cubicBezTo>
                  <a:cubicBezTo>
                    <a:pt x="1" y="447"/>
                    <a:pt x="43" y="795"/>
                    <a:pt x="286" y="985"/>
                  </a:cubicBezTo>
                  <a:lnTo>
                    <a:pt x="1806" y="2167"/>
                  </a:lnTo>
                  <a:cubicBezTo>
                    <a:pt x="1605" y="2780"/>
                    <a:pt x="1816" y="3455"/>
                    <a:pt x="2323" y="3846"/>
                  </a:cubicBezTo>
                  <a:lnTo>
                    <a:pt x="5099" y="6010"/>
                  </a:lnTo>
                  <a:cubicBezTo>
                    <a:pt x="5199" y="6091"/>
                    <a:pt x="5318" y="6130"/>
                    <a:pt x="5438" y="6130"/>
                  </a:cubicBezTo>
                  <a:cubicBezTo>
                    <a:pt x="5597" y="6130"/>
                    <a:pt x="5755" y="6062"/>
                    <a:pt x="5870" y="5936"/>
                  </a:cubicBezTo>
                  <a:lnTo>
                    <a:pt x="7189" y="4352"/>
                  </a:lnTo>
                  <a:cubicBezTo>
                    <a:pt x="7369" y="4120"/>
                    <a:pt x="7337" y="3782"/>
                    <a:pt x="7105" y="3603"/>
                  </a:cubicBezTo>
                  <a:lnTo>
                    <a:pt x="4329" y="1439"/>
                  </a:lnTo>
                  <a:cubicBezTo>
                    <a:pt x="4038" y="1214"/>
                    <a:pt x="3688" y="1099"/>
                    <a:pt x="3334" y="1099"/>
                  </a:cubicBezTo>
                  <a:cubicBezTo>
                    <a:pt x="3057" y="1099"/>
                    <a:pt x="2778" y="1169"/>
                    <a:pt x="2524" y="1312"/>
                  </a:cubicBezTo>
                  <a:lnTo>
                    <a:pt x="1004" y="120"/>
                  </a:lnTo>
                  <a:cubicBezTo>
                    <a:pt x="896" y="39"/>
                    <a:pt x="771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4878142" y="3531123"/>
              <a:ext cx="144786" cy="155184"/>
            </a:xfrm>
            <a:custGeom>
              <a:avLst/>
              <a:gdLst/>
              <a:ahLst/>
              <a:cxnLst/>
              <a:rect l="l" t="t" r="r" b="b"/>
              <a:pathLst>
                <a:path w="4846" h="5194" extrusionOk="0">
                  <a:moveTo>
                    <a:pt x="3284" y="1"/>
                  </a:moveTo>
                  <a:lnTo>
                    <a:pt x="1" y="3970"/>
                  </a:lnTo>
                  <a:lnTo>
                    <a:pt x="1563" y="5194"/>
                  </a:lnTo>
                  <a:lnTo>
                    <a:pt x="4846" y="1225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chemeClr val="accent1"/>
            </a:solidFill>
            <a:ln w="10300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4812228" y="3502737"/>
              <a:ext cx="220167" cy="187362"/>
            </a:xfrm>
            <a:custGeom>
              <a:avLst/>
              <a:gdLst/>
              <a:ahLst/>
              <a:cxnLst/>
              <a:rect l="l" t="t" r="r" b="b"/>
              <a:pathLst>
                <a:path w="7369" h="6271" fill="none" extrusionOk="0">
                  <a:moveTo>
                    <a:pt x="2524" y="1383"/>
                  </a:moveTo>
                  <a:lnTo>
                    <a:pt x="1004" y="191"/>
                  </a:lnTo>
                  <a:cubicBezTo>
                    <a:pt x="750" y="1"/>
                    <a:pt x="402" y="43"/>
                    <a:pt x="201" y="275"/>
                  </a:cubicBezTo>
                  <a:cubicBezTo>
                    <a:pt x="1" y="518"/>
                    <a:pt x="43" y="866"/>
                    <a:pt x="286" y="1056"/>
                  </a:cubicBezTo>
                  <a:lnTo>
                    <a:pt x="1806" y="2238"/>
                  </a:lnTo>
                  <a:cubicBezTo>
                    <a:pt x="1605" y="2851"/>
                    <a:pt x="1816" y="3526"/>
                    <a:pt x="2323" y="3917"/>
                  </a:cubicBezTo>
                  <a:lnTo>
                    <a:pt x="5099" y="6081"/>
                  </a:lnTo>
                  <a:cubicBezTo>
                    <a:pt x="5331" y="6271"/>
                    <a:pt x="5669" y="6228"/>
                    <a:pt x="5870" y="6007"/>
                  </a:cubicBezTo>
                  <a:lnTo>
                    <a:pt x="7189" y="4423"/>
                  </a:lnTo>
                  <a:cubicBezTo>
                    <a:pt x="7369" y="4191"/>
                    <a:pt x="7337" y="3853"/>
                    <a:pt x="7105" y="3674"/>
                  </a:cubicBezTo>
                  <a:lnTo>
                    <a:pt x="4329" y="1510"/>
                  </a:lnTo>
                  <a:cubicBezTo>
                    <a:pt x="3811" y="1109"/>
                    <a:pt x="3104" y="1056"/>
                    <a:pt x="2524" y="1383"/>
                  </a:cubicBezTo>
                  <a:close/>
                </a:path>
              </a:pathLst>
            </a:custGeom>
            <a:noFill/>
            <a:ln w="137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4805923" y="3499152"/>
              <a:ext cx="36002" cy="34807"/>
            </a:xfrm>
            <a:custGeom>
              <a:avLst/>
              <a:gdLst/>
              <a:ahLst/>
              <a:cxnLst/>
              <a:rect l="l" t="t" r="r" b="b"/>
              <a:pathLst>
                <a:path w="1205" h="1165" extrusionOk="0">
                  <a:moveTo>
                    <a:pt x="753" y="0"/>
                  </a:moveTo>
                  <a:cubicBezTo>
                    <a:pt x="663" y="0"/>
                    <a:pt x="573" y="38"/>
                    <a:pt x="507" y="110"/>
                  </a:cubicBezTo>
                  <a:lnTo>
                    <a:pt x="117" y="596"/>
                  </a:lnTo>
                  <a:cubicBezTo>
                    <a:pt x="1" y="722"/>
                    <a:pt x="22" y="923"/>
                    <a:pt x="159" y="1028"/>
                  </a:cubicBezTo>
                  <a:lnTo>
                    <a:pt x="254" y="1102"/>
                  </a:lnTo>
                  <a:cubicBezTo>
                    <a:pt x="313" y="1143"/>
                    <a:pt x="384" y="1165"/>
                    <a:pt x="454" y="1165"/>
                  </a:cubicBezTo>
                  <a:cubicBezTo>
                    <a:pt x="547" y="1165"/>
                    <a:pt x="637" y="1128"/>
                    <a:pt x="697" y="1050"/>
                  </a:cubicBezTo>
                  <a:lnTo>
                    <a:pt x="1099" y="575"/>
                  </a:lnTo>
                  <a:cubicBezTo>
                    <a:pt x="1204" y="437"/>
                    <a:pt x="1183" y="247"/>
                    <a:pt x="1046" y="142"/>
                  </a:cubicBezTo>
                  <a:lnTo>
                    <a:pt x="951" y="68"/>
                  </a:lnTo>
                  <a:cubicBezTo>
                    <a:pt x="891" y="22"/>
                    <a:pt x="822" y="0"/>
                    <a:pt x="753" y="0"/>
                  </a:cubicBezTo>
                  <a:close/>
                </a:path>
              </a:pathLst>
            </a:custGeom>
            <a:solidFill>
              <a:srgbClr val="FFFFFF"/>
            </a:solidFill>
            <a:ln w="137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4730536" y="3609049"/>
              <a:ext cx="215955" cy="178279"/>
            </a:xfrm>
            <a:custGeom>
              <a:avLst/>
              <a:gdLst/>
              <a:ahLst/>
              <a:cxnLst/>
              <a:rect l="l" t="t" r="r" b="b"/>
              <a:pathLst>
                <a:path w="7228" h="5967" extrusionOk="0">
                  <a:moveTo>
                    <a:pt x="6550" y="0"/>
                  </a:moveTo>
                  <a:cubicBezTo>
                    <a:pt x="6227" y="0"/>
                    <a:pt x="5902" y="200"/>
                    <a:pt x="5902" y="200"/>
                  </a:cubicBezTo>
                  <a:cubicBezTo>
                    <a:pt x="5902" y="200"/>
                    <a:pt x="5729" y="65"/>
                    <a:pt x="5566" y="65"/>
                  </a:cubicBezTo>
                  <a:cubicBezTo>
                    <a:pt x="5426" y="65"/>
                    <a:pt x="5293" y="163"/>
                    <a:pt x="5279" y="528"/>
                  </a:cubicBezTo>
                  <a:lnTo>
                    <a:pt x="2408" y="3758"/>
                  </a:lnTo>
                  <a:lnTo>
                    <a:pt x="1152" y="2322"/>
                  </a:lnTo>
                  <a:lnTo>
                    <a:pt x="1" y="4475"/>
                  </a:lnTo>
                  <a:lnTo>
                    <a:pt x="1933" y="5837"/>
                  </a:lnTo>
                  <a:cubicBezTo>
                    <a:pt x="2055" y="5924"/>
                    <a:pt x="2195" y="5967"/>
                    <a:pt x="2335" y="5967"/>
                  </a:cubicBezTo>
                  <a:cubicBezTo>
                    <a:pt x="2533" y="5967"/>
                    <a:pt x="2730" y="5882"/>
                    <a:pt x="2872" y="5721"/>
                  </a:cubicBezTo>
                  <a:lnTo>
                    <a:pt x="6165" y="1995"/>
                  </a:lnTo>
                  <a:cubicBezTo>
                    <a:pt x="6165" y="1995"/>
                    <a:pt x="6220" y="2005"/>
                    <a:pt x="6305" y="2005"/>
                  </a:cubicBezTo>
                  <a:cubicBezTo>
                    <a:pt x="6594" y="2005"/>
                    <a:pt x="7228" y="1885"/>
                    <a:pt x="7179" y="823"/>
                  </a:cubicBezTo>
                  <a:cubicBezTo>
                    <a:pt x="7143" y="170"/>
                    <a:pt x="6848" y="0"/>
                    <a:pt x="6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4730536" y="3592944"/>
              <a:ext cx="216403" cy="196833"/>
            </a:xfrm>
            <a:custGeom>
              <a:avLst/>
              <a:gdLst/>
              <a:ahLst/>
              <a:cxnLst/>
              <a:rect l="l" t="t" r="r" b="b"/>
              <a:pathLst>
                <a:path w="7243" h="6588" fill="none" extrusionOk="0">
                  <a:moveTo>
                    <a:pt x="1" y="5014"/>
                  </a:moveTo>
                  <a:lnTo>
                    <a:pt x="1933" y="6376"/>
                  </a:lnTo>
                  <a:cubicBezTo>
                    <a:pt x="2228" y="6587"/>
                    <a:pt x="2629" y="6534"/>
                    <a:pt x="2872" y="6260"/>
                  </a:cubicBezTo>
                  <a:lnTo>
                    <a:pt x="6165" y="2534"/>
                  </a:lnTo>
                  <a:cubicBezTo>
                    <a:pt x="6165" y="2534"/>
                    <a:pt x="7242" y="2734"/>
                    <a:pt x="7179" y="1362"/>
                  </a:cubicBezTo>
                  <a:cubicBezTo>
                    <a:pt x="7105" y="1"/>
                    <a:pt x="5902" y="739"/>
                    <a:pt x="5902" y="739"/>
                  </a:cubicBezTo>
                  <a:cubicBezTo>
                    <a:pt x="5902" y="739"/>
                    <a:pt x="5310" y="275"/>
                    <a:pt x="5279" y="1067"/>
                  </a:cubicBezTo>
                  <a:lnTo>
                    <a:pt x="2408" y="4297"/>
                  </a:lnTo>
                  <a:lnTo>
                    <a:pt x="1152" y="2861"/>
                  </a:lnTo>
                </a:path>
              </a:pathLst>
            </a:custGeom>
            <a:noFill/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4439448" y="3735500"/>
              <a:ext cx="125545" cy="109471"/>
            </a:xfrm>
            <a:custGeom>
              <a:avLst/>
              <a:gdLst/>
              <a:ahLst/>
              <a:cxnLst/>
              <a:rect l="l" t="t" r="r" b="b"/>
              <a:pathLst>
                <a:path w="4202" h="3664" extrusionOk="0">
                  <a:moveTo>
                    <a:pt x="1066" y="1"/>
                  </a:moveTo>
                  <a:lnTo>
                    <a:pt x="211" y="1616"/>
                  </a:lnTo>
                  <a:cubicBezTo>
                    <a:pt x="0" y="2027"/>
                    <a:pt x="180" y="2534"/>
                    <a:pt x="602" y="2724"/>
                  </a:cubicBezTo>
                  <a:lnTo>
                    <a:pt x="2565" y="3663"/>
                  </a:lnTo>
                  <a:lnTo>
                    <a:pt x="4201" y="254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FFFFFF"/>
            </a:solidFill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4506618" y="3971729"/>
              <a:ext cx="152345" cy="494234"/>
            </a:xfrm>
            <a:custGeom>
              <a:avLst/>
              <a:gdLst/>
              <a:ahLst/>
              <a:cxnLst/>
              <a:rect l="l" t="t" r="r" b="b"/>
              <a:pathLst>
                <a:path w="5099" h="16542" extrusionOk="0">
                  <a:moveTo>
                    <a:pt x="4244" y="1"/>
                  </a:moveTo>
                  <a:lnTo>
                    <a:pt x="0" y="1109"/>
                  </a:lnTo>
                  <a:lnTo>
                    <a:pt x="1531" y="8319"/>
                  </a:lnTo>
                  <a:lnTo>
                    <a:pt x="729" y="16436"/>
                  </a:lnTo>
                  <a:lnTo>
                    <a:pt x="3515" y="16541"/>
                  </a:lnTo>
                  <a:lnTo>
                    <a:pt x="5099" y="8171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4506618" y="3971729"/>
              <a:ext cx="152345" cy="494234"/>
            </a:xfrm>
            <a:custGeom>
              <a:avLst/>
              <a:gdLst/>
              <a:ahLst/>
              <a:cxnLst/>
              <a:rect l="l" t="t" r="r" b="b"/>
              <a:pathLst>
                <a:path w="5099" h="16542" fill="none" extrusionOk="0">
                  <a:moveTo>
                    <a:pt x="0" y="1109"/>
                  </a:moveTo>
                  <a:lnTo>
                    <a:pt x="1531" y="8319"/>
                  </a:lnTo>
                  <a:lnTo>
                    <a:pt x="729" y="16436"/>
                  </a:lnTo>
                  <a:lnTo>
                    <a:pt x="3515" y="16541"/>
                  </a:lnTo>
                  <a:lnTo>
                    <a:pt x="5099" y="8171"/>
                  </a:lnTo>
                  <a:lnTo>
                    <a:pt x="4244" y="1"/>
                  </a:lnTo>
                </a:path>
              </a:pathLst>
            </a:custGeom>
            <a:noFill/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4519855" y="4438210"/>
              <a:ext cx="152047" cy="50224"/>
            </a:xfrm>
            <a:custGeom>
              <a:avLst/>
              <a:gdLst/>
              <a:ahLst/>
              <a:cxnLst/>
              <a:rect l="l" t="t" r="r" b="b"/>
              <a:pathLst>
                <a:path w="5089" h="1681" extrusionOk="0">
                  <a:moveTo>
                    <a:pt x="3611" y="0"/>
                  </a:moveTo>
                  <a:lnTo>
                    <a:pt x="32" y="74"/>
                  </a:lnTo>
                  <a:cubicBezTo>
                    <a:pt x="32" y="212"/>
                    <a:pt x="1" y="940"/>
                    <a:pt x="54" y="1056"/>
                  </a:cubicBezTo>
                  <a:cubicBezTo>
                    <a:pt x="201" y="1605"/>
                    <a:pt x="1236" y="1658"/>
                    <a:pt x="2714" y="1679"/>
                  </a:cubicBezTo>
                  <a:cubicBezTo>
                    <a:pt x="2813" y="1680"/>
                    <a:pt x="2909" y="1681"/>
                    <a:pt x="3002" y="1681"/>
                  </a:cubicBezTo>
                  <a:cubicBezTo>
                    <a:pt x="4393" y="1681"/>
                    <a:pt x="5089" y="1524"/>
                    <a:pt x="5089" y="950"/>
                  </a:cubicBezTo>
                  <a:cubicBezTo>
                    <a:pt x="5089" y="380"/>
                    <a:pt x="5025" y="43"/>
                    <a:pt x="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4555830" y="3394543"/>
              <a:ext cx="162115" cy="254975"/>
            </a:xfrm>
            <a:custGeom>
              <a:avLst/>
              <a:gdLst/>
              <a:ahLst/>
              <a:cxnLst/>
              <a:rect l="l" t="t" r="r" b="b"/>
              <a:pathLst>
                <a:path w="5426" h="8534" extrusionOk="0">
                  <a:moveTo>
                    <a:pt x="2129" y="0"/>
                  </a:moveTo>
                  <a:cubicBezTo>
                    <a:pt x="1451" y="0"/>
                    <a:pt x="833" y="426"/>
                    <a:pt x="655" y="1078"/>
                  </a:cubicBezTo>
                  <a:cubicBezTo>
                    <a:pt x="243" y="2556"/>
                    <a:pt x="1214" y="4593"/>
                    <a:pt x="1446" y="5332"/>
                  </a:cubicBezTo>
                  <a:cubicBezTo>
                    <a:pt x="1763" y="6282"/>
                    <a:pt x="0" y="7601"/>
                    <a:pt x="0" y="7601"/>
                  </a:cubicBezTo>
                  <a:cubicBezTo>
                    <a:pt x="951" y="8296"/>
                    <a:pt x="1923" y="8534"/>
                    <a:pt x="2775" y="8534"/>
                  </a:cubicBezTo>
                  <a:cubicBezTo>
                    <a:pt x="3825" y="8534"/>
                    <a:pt x="4694" y="8174"/>
                    <a:pt x="5120" y="7865"/>
                  </a:cubicBezTo>
                  <a:cubicBezTo>
                    <a:pt x="5331" y="7707"/>
                    <a:pt x="5299" y="7379"/>
                    <a:pt x="5056" y="7263"/>
                  </a:cubicBezTo>
                  <a:cubicBezTo>
                    <a:pt x="4222" y="6809"/>
                    <a:pt x="3726" y="5469"/>
                    <a:pt x="3726" y="5469"/>
                  </a:cubicBezTo>
                  <a:lnTo>
                    <a:pt x="3726" y="5469"/>
                  </a:lnTo>
                  <a:cubicBezTo>
                    <a:pt x="4087" y="5627"/>
                    <a:pt x="4365" y="5687"/>
                    <a:pt x="4593" y="5687"/>
                  </a:cubicBezTo>
                  <a:cubicBezTo>
                    <a:pt x="4805" y="5687"/>
                    <a:pt x="4972" y="5635"/>
                    <a:pt x="5120" y="5564"/>
                  </a:cubicBezTo>
                  <a:cubicBezTo>
                    <a:pt x="5373" y="5448"/>
                    <a:pt x="5426" y="4867"/>
                    <a:pt x="5426" y="4593"/>
                  </a:cubicBezTo>
                  <a:lnTo>
                    <a:pt x="5056" y="2482"/>
                  </a:lnTo>
                  <a:cubicBezTo>
                    <a:pt x="4919" y="1743"/>
                    <a:pt x="4455" y="1109"/>
                    <a:pt x="3800" y="751"/>
                  </a:cubicBezTo>
                  <a:lnTo>
                    <a:pt x="2502" y="43"/>
                  </a:lnTo>
                  <a:cubicBezTo>
                    <a:pt x="2377" y="14"/>
                    <a:pt x="2252" y="0"/>
                    <a:pt x="2129" y="0"/>
                  </a:cubicBezTo>
                  <a:close/>
                </a:path>
              </a:pathLst>
            </a:custGeom>
            <a:solidFill>
              <a:srgbClr val="FFFFFF"/>
            </a:solidFill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4651056" y="3362392"/>
              <a:ext cx="87422" cy="74066"/>
            </a:xfrm>
            <a:custGeom>
              <a:avLst/>
              <a:gdLst/>
              <a:ahLst/>
              <a:cxnLst/>
              <a:rect l="l" t="t" r="r" b="b"/>
              <a:pathLst>
                <a:path w="2926" h="2479" extrusionOk="0">
                  <a:moveTo>
                    <a:pt x="1678" y="0"/>
                  </a:moveTo>
                  <a:cubicBezTo>
                    <a:pt x="1671" y="0"/>
                    <a:pt x="1665" y="0"/>
                    <a:pt x="1658" y="0"/>
                  </a:cubicBezTo>
                  <a:cubicBezTo>
                    <a:pt x="550" y="0"/>
                    <a:pt x="1" y="1352"/>
                    <a:pt x="803" y="2122"/>
                  </a:cubicBezTo>
                  <a:cubicBezTo>
                    <a:pt x="1053" y="2369"/>
                    <a:pt x="1358" y="2479"/>
                    <a:pt x="1656" y="2479"/>
                  </a:cubicBezTo>
                  <a:cubicBezTo>
                    <a:pt x="2304" y="2479"/>
                    <a:pt x="2925" y="1962"/>
                    <a:pt x="2904" y="1204"/>
                  </a:cubicBezTo>
                  <a:cubicBezTo>
                    <a:pt x="2893" y="535"/>
                    <a:pt x="2344" y="0"/>
                    <a:pt x="1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4602801" y="3358926"/>
              <a:ext cx="154258" cy="91784"/>
            </a:xfrm>
            <a:custGeom>
              <a:avLst/>
              <a:gdLst/>
              <a:ahLst/>
              <a:cxnLst/>
              <a:rect l="l" t="t" r="r" b="b"/>
              <a:pathLst>
                <a:path w="5163" h="3072" extrusionOk="0">
                  <a:moveTo>
                    <a:pt x="2587" y="0"/>
                  </a:moveTo>
                  <a:cubicBezTo>
                    <a:pt x="1162" y="0"/>
                    <a:pt x="1" y="697"/>
                    <a:pt x="1" y="1541"/>
                  </a:cubicBezTo>
                  <a:cubicBezTo>
                    <a:pt x="1" y="2386"/>
                    <a:pt x="1151" y="3072"/>
                    <a:pt x="2576" y="3072"/>
                  </a:cubicBezTo>
                  <a:cubicBezTo>
                    <a:pt x="4001" y="3072"/>
                    <a:pt x="5163" y="2386"/>
                    <a:pt x="5163" y="1541"/>
                  </a:cubicBezTo>
                  <a:cubicBezTo>
                    <a:pt x="5163" y="686"/>
                    <a:pt x="4012" y="0"/>
                    <a:pt x="2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4533121" y="3394872"/>
              <a:ext cx="111891" cy="94861"/>
            </a:xfrm>
            <a:custGeom>
              <a:avLst/>
              <a:gdLst/>
              <a:ahLst/>
              <a:cxnLst/>
              <a:rect l="l" t="t" r="r" b="b"/>
              <a:pathLst>
                <a:path w="3745" h="3175" extrusionOk="0">
                  <a:moveTo>
                    <a:pt x="2152" y="1"/>
                  </a:moveTo>
                  <a:cubicBezTo>
                    <a:pt x="2145" y="1"/>
                    <a:pt x="2139" y="1"/>
                    <a:pt x="2132" y="1"/>
                  </a:cubicBezTo>
                  <a:cubicBezTo>
                    <a:pt x="707" y="1"/>
                    <a:pt x="0" y="1732"/>
                    <a:pt x="1024" y="2724"/>
                  </a:cubicBezTo>
                  <a:cubicBezTo>
                    <a:pt x="1346" y="3036"/>
                    <a:pt x="1735" y="3174"/>
                    <a:pt x="2116" y="3174"/>
                  </a:cubicBezTo>
                  <a:cubicBezTo>
                    <a:pt x="2949" y="3174"/>
                    <a:pt x="3745" y="2512"/>
                    <a:pt x="3716" y="1542"/>
                  </a:cubicBezTo>
                  <a:cubicBezTo>
                    <a:pt x="3695" y="683"/>
                    <a:pt x="2998" y="1"/>
                    <a:pt x="2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4548868" y="3412560"/>
              <a:ext cx="109172" cy="132805"/>
            </a:xfrm>
            <a:custGeom>
              <a:avLst/>
              <a:gdLst/>
              <a:ahLst/>
              <a:cxnLst/>
              <a:rect l="l" t="t" r="r" b="b"/>
              <a:pathLst>
                <a:path w="3654" h="4445" extrusionOk="0">
                  <a:moveTo>
                    <a:pt x="1418" y="1"/>
                  </a:moveTo>
                  <a:cubicBezTo>
                    <a:pt x="1230" y="1"/>
                    <a:pt x="1038" y="42"/>
                    <a:pt x="845" y="137"/>
                  </a:cubicBezTo>
                  <a:cubicBezTo>
                    <a:pt x="286" y="433"/>
                    <a:pt x="1" y="1066"/>
                    <a:pt x="149" y="1678"/>
                  </a:cubicBezTo>
                  <a:cubicBezTo>
                    <a:pt x="372" y="2705"/>
                    <a:pt x="888" y="4445"/>
                    <a:pt x="1837" y="4445"/>
                  </a:cubicBezTo>
                  <a:cubicBezTo>
                    <a:pt x="1922" y="4445"/>
                    <a:pt x="2010" y="4431"/>
                    <a:pt x="2101" y="4401"/>
                  </a:cubicBezTo>
                  <a:cubicBezTo>
                    <a:pt x="3653" y="3895"/>
                    <a:pt x="3389" y="1288"/>
                    <a:pt x="3389" y="1288"/>
                  </a:cubicBezTo>
                  <a:cubicBezTo>
                    <a:pt x="3389" y="1288"/>
                    <a:pt x="2476" y="1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4629005" y="3966380"/>
              <a:ext cx="152017" cy="494204"/>
            </a:xfrm>
            <a:custGeom>
              <a:avLst/>
              <a:gdLst/>
              <a:ahLst/>
              <a:cxnLst/>
              <a:rect l="l" t="t" r="r" b="b"/>
              <a:pathLst>
                <a:path w="5088" h="16541" extrusionOk="0">
                  <a:moveTo>
                    <a:pt x="4243" y="0"/>
                  </a:moveTo>
                  <a:lnTo>
                    <a:pt x="0" y="1109"/>
                  </a:lnTo>
                  <a:lnTo>
                    <a:pt x="1531" y="8318"/>
                  </a:lnTo>
                  <a:lnTo>
                    <a:pt x="728" y="16435"/>
                  </a:lnTo>
                  <a:lnTo>
                    <a:pt x="3515" y="16541"/>
                  </a:lnTo>
                  <a:lnTo>
                    <a:pt x="5088" y="8170"/>
                  </a:lnTo>
                  <a:lnTo>
                    <a:pt x="4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4629005" y="3966380"/>
              <a:ext cx="152017" cy="494204"/>
            </a:xfrm>
            <a:custGeom>
              <a:avLst/>
              <a:gdLst/>
              <a:ahLst/>
              <a:cxnLst/>
              <a:rect l="l" t="t" r="r" b="b"/>
              <a:pathLst>
                <a:path w="5088" h="16541" fill="none" extrusionOk="0">
                  <a:moveTo>
                    <a:pt x="0" y="1109"/>
                  </a:moveTo>
                  <a:lnTo>
                    <a:pt x="1531" y="8318"/>
                  </a:lnTo>
                  <a:lnTo>
                    <a:pt x="728" y="16435"/>
                  </a:lnTo>
                  <a:lnTo>
                    <a:pt x="3515" y="16541"/>
                  </a:lnTo>
                  <a:lnTo>
                    <a:pt x="5088" y="8170"/>
                  </a:lnTo>
                  <a:lnTo>
                    <a:pt x="4243" y="0"/>
                  </a:lnTo>
                </a:path>
              </a:pathLst>
            </a:custGeom>
            <a:noFill/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4642242" y="4432861"/>
              <a:ext cx="152047" cy="50164"/>
            </a:xfrm>
            <a:custGeom>
              <a:avLst/>
              <a:gdLst/>
              <a:ahLst/>
              <a:cxnLst/>
              <a:rect l="l" t="t" r="r" b="b"/>
              <a:pathLst>
                <a:path w="5089" h="1679" extrusionOk="0">
                  <a:moveTo>
                    <a:pt x="3610" y="0"/>
                  </a:moveTo>
                  <a:lnTo>
                    <a:pt x="21" y="74"/>
                  </a:lnTo>
                  <a:cubicBezTo>
                    <a:pt x="21" y="201"/>
                    <a:pt x="0" y="929"/>
                    <a:pt x="53" y="1045"/>
                  </a:cubicBezTo>
                  <a:cubicBezTo>
                    <a:pt x="201" y="1594"/>
                    <a:pt x="1235" y="1657"/>
                    <a:pt x="2713" y="1678"/>
                  </a:cubicBezTo>
                  <a:cubicBezTo>
                    <a:pt x="2768" y="1679"/>
                    <a:pt x="2821" y="1679"/>
                    <a:pt x="2874" y="1679"/>
                  </a:cubicBezTo>
                  <a:cubicBezTo>
                    <a:pt x="4350" y="1679"/>
                    <a:pt x="5088" y="1531"/>
                    <a:pt x="5088" y="950"/>
                  </a:cubicBezTo>
                  <a:cubicBezTo>
                    <a:pt x="5088" y="380"/>
                    <a:pt x="5025" y="42"/>
                    <a:pt x="3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4450803" y="3585056"/>
              <a:ext cx="353540" cy="435554"/>
            </a:xfrm>
            <a:custGeom>
              <a:avLst/>
              <a:gdLst/>
              <a:ahLst/>
              <a:cxnLst/>
              <a:rect l="l" t="t" r="r" b="b"/>
              <a:pathLst>
                <a:path w="11833" h="14578" extrusionOk="0">
                  <a:moveTo>
                    <a:pt x="4444" y="1"/>
                  </a:moveTo>
                  <a:cubicBezTo>
                    <a:pt x="4444" y="1"/>
                    <a:pt x="1583" y="2671"/>
                    <a:pt x="253" y="4698"/>
                  </a:cubicBezTo>
                  <a:cubicBezTo>
                    <a:pt x="0" y="5088"/>
                    <a:pt x="158" y="5616"/>
                    <a:pt x="591" y="5796"/>
                  </a:cubicBezTo>
                  <a:lnTo>
                    <a:pt x="1773" y="6144"/>
                  </a:lnTo>
                  <a:cubicBezTo>
                    <a:pt x="1182" y="8118"/>
                    <a:pt x="792" y="10451"/>
                    <a:pt x="961" y="13628"/>
                  </a:cubicBezTo>
                  <a:cubicBezTo>
                    <a:pt x="992" y="14086"/>
                    <a:pt x="1382" y="14441"/>
                    <a:pt x="1838" y="14441"/>
                  </a:cubicBezTo>
                  <a:cubicBezTo>
                    <a:pt x="1845" y="14441"/>
                    <a:pt x="1851" y="14441"/>
                    <a:pt x="1858" y="14441"/>
                  </a:cubicBezTo>
                  <a:lnTo>
                    <a:pt x="9680" y="14578"/>
                  </a:lnTo>
                  <a:cubicBezTo>
                    <a:pt x="10440" y="14578"/>
                    <a:pt x="10925" y="14303"/>
                    <a:pt x="10862" y="13565"/>
                  </a:cubicBezTo>
                  <a:cubicBezTo>
                    <a:pt x="10693" y="11538"/>
                    <a:pt x="10820" y="7970"/>
                    <a:pt x="9954" y="5247"/>
                  </a:cubicBezTo>
                  <a:lnTo>
                    <a:pt x="11537" y="3706"/>
                  </a:lnTo>
                  <a:cubicBezTo>
                    <a:pt x="11833" y="3305"/>
                    <a:pt x="11780" y="2745"/>
                    <a:pt x="11411" y="2407"/>
                  </a:cubicBezTo>
                  <a:cubicBezTo>
                    <a:pt x="10176" y="1246"/>
                    <a:pt x="7938" y="265"/>
                    <a:pt x="7938" y="265"/>
                  </a:cubicBezTo>
                  <a:cubicBezTo>
                    <a:pt x="7932" y="261"/>
                    <a:pt x="7929" y="259"/>
                    <a:pt x="7928" y="259"/>
                  </a:cubicBezTo>
                  <a:lnTo>
                    <a:pt x="7928" y="259"/>
                  </a:lnTo>
                  <a:cubicBezTo>
                    <a:pt x="7926" y="259"/>
                    <a:pt x="7930" y="264"/>
                    <a:pt x="7934" y="269"/>
                  </a:cubicBezTo>
                  <a:lnTo>
                    <a:pt x="7934" y="269"/>
                  </a:lnTo>
                  <a:cubicBezTo>
                    <a:pt x="7889" y="321"/>
                    <a:pt x="7429" y="826"/>
                    <a:pt x="6557" y="826"/>
                  </a:cubicBezTo>
                  <a:cubicBezTo>
                    <a:pt x="6013" y="826"/>
                    <a:pt x="5308" y="629"/>
                    <a:pt x="4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4066012" y="4482671"/>
              <a:ext cx="1554496" cy="6663"/>
            </a:xfrm>
            <a:custGeom>
              <a:avLst/>
              <a:gdLst/>
              <a:ahLst/>
              <a:cxnLst/>
              <a:rect l="l" t="t" r="r" b="b"/>
              <a:pathLst>
                <a:path w="52029" h="223" extrusionOk="0">
                  <a:moveTo>
                    <a:pt x="0" y="1"/>
                  </a:moveTo>
                  <a:lnTo>
                    <a:pt x="52029" y="2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4066012" y="4482671"/>
              <a:ext cx="1554496" cy="6663"/>
            </a:xfrm>
            <a:custGeom>
              <a:avLst/>
              <a:gdLst/>
              <a:ahLst/>
              <a:cxnLst/>
              <a:rect l="l" t="t" r="r" b="b"/>
              <a:pathLst>
                <a:path w="52029" h="223" fill="none" extrusionOk="0">
                  <a:moveTo>
                    <a:pt x="0" y="1"/>
                  </a:moveTo>
                  <a:lnTo>
                    <a:pt x="52029" y="222"/>
                  </a:lnTo>
                </a:path>
              </a:pathLst>
            </a:custGeom>
            <a:noFill/>
            <a:ln w="248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5024822" y="3005062"/>
              <a:ext cx="402121" cy="340305"/>
            </a:xfrm>
            <a:custGeom>
              <a:avLst/>
              <a:gdLst/>
              <a:ahLst/>
              <a:cxnLst/>
              <a:rect l="l" t="t" r="r" b="b"/>
              <a:pathLst>
                <a:path w="13459" h="11390" fill="none" extrusionOk="0">
                  <a:moveTo>
                    <a:pt x="13459" y="11389"/>
                  </a:moveTo>
                  <a:cubicBezTo>
                    <a:pt x="11728" y="5879"/>
                    <a:pt x="6682" y="1330"/>
                    <a:pt x="0" y="0"/>
                  </a:cubicBezTo>
                </a:path>
              </a:pathLst>
            </a:custGeom>
            <a:noFill/>
            <a:ln w="21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3790671" y="3445966"/>
              <a:ext cx="259247" cy="454168"/>
            </a:xfrm>
            <a:custGeom>
              <a:avLst/>
              <a:gdLst/>
              <a:ahLst/>
              <a:cxnLst/>
              <a:rect l="l" t="t" r="r" b="b"/>
              <a:pathLst>
                <a:path w="8677" h="15201" fill="none" extrusionOk="0">
                  <a:moveTo>
                    <a:pt x="8677" y="1"/>
                  </a:moveTo>
                  <a:cubicBezTo>
                    <a:pt x="3505" y="2819"/>
                    <a:pt x="0" y="8593"/>
                    <a:pt x="106" y="15201"/>
                  </a:cubicBezTo>
                </a:path>
              </a:pathLst>
            </a:custGeom>
            <a:noFill/>
            <a:ln w="21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4927982" y="2975391"/>
              <a:ext cx="49776" cy="42396"/>
            </a:xfrm>
            <a:custGeom>
              <a:avLst/>
              <a:gdLst/>
              <a:ahLst/>
              <a:cxnLst/>
              <a:rect l="l" t="t" r="r" b="b"/>
              <a:pathLst>
                <a:path w="1666" h="1419" extrusionOk="0">
                  <a:moveTo>
                    <a:pt x="951" y="1"/>
                  </a:moveTo>
                  <a:cubicBezTo>
                    <a:pt x="307" y="1"/>
                    <a:pt x="1" y="782"/>
                    <a:pt x="455" y="1215"/>
                  </a:cubicBezTo>
                  <a:cubicBezTo>
                    <a:pt x="599" y="1355"/>
                    <a:pt x="774" y="1418"/>
                    <a:pt x="945" y="1418"/>
                  </a:cubicBezTo>
                  <a:cubicBezTo>
                    <a:pt x="1313" y="1418"/>
                    <a:pt x="1665" y="1126"/>
                    <a:pt x="1658" y="687"/>
                  </a:cubicBezTo>
                  <a:cubicBezTo>
                    <a:pt x="1647" y="307"/>
                    <a:pt x="133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4081788" y="3400220"/>
              <a:ext cx="49955" cy="42336"/>
            </a:xfrm>
            <a:custGeom>
              <a:avLst/>
              <a:gdLst/>
              <a:ahLst/>
              <a:cxnLst/>
              <a:rect l="l" t="t" r="r" b="b"/>
              <a:pathLst>
                <a:path w="1672" h="1417" extrusionOk="0">
                  <a:moveTo>
                    <a:pt x="969" y="1"/>
                  </a:moveTo>
                  <a:cubicBezTo>
                    <a:pt x="963" y="1"/>
                    <a:pt x="956" y="1"/>
                    <a:pt x="950" y="1"/>
                  </a:cubicBezTo>
                  <a:cubicBezTo>
                    <a:pt x="317" y="1"/>
                    <a:pt x="0" y="772"/>
                    <a:pt x="454" y="1215"/>
                  </a:cubicBezTo>
                  <a:cubicBezTo>
                    <a:pt x="597" y="1354"/>
                    <a:pt x="771" y="1417"/>
                    <a:pt x="942" y="1417"/>
                  </a:cubicBezTo>
                  <a:cubicBezTo>
                    <a:pt x="1314" y="1417"/>
                    <a:pt x="1672" y="1121"/>
                    <a:pt x="1657" y="687"/>
                  </a:cubicBezTo>
                  <a:cubicBezTo>
                    <a:pt x="1647" y="303"/>
                    <a:pt x="1341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5737931" y="4496236"/>
              <a:ext cx="16104" cy="84553"/>
            </a:xfrm>
            <a:custGeom>
              <a:avLst/>
              <a:gdLst/>
              <a:ahLst/>
              <a:cxnLst/>
              <a:rect l="l" t="t" r="r" b="b"/>
              <a:pathLst>
                <a:path w="539" h="2830" fill="none" extrusionOk="0">
                  <a:moveTo>
                    <a:pt x="539" y="1"/>
                  </a:moveTo>
                  <a:lnTo>
                    <a:pt x="0" y="2830"/>
                  </a:lnTo>
                </a:path>
              </a:pathLst>
            </a:custGeom>
            <a:noFill/>
            <a:ln w="121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5702284" y="4530628"/>
              <a:ext cx="87392" cy="15775"/>
            </a:xfrm>
            <a:custGeom>
              <a:avLst/>
              <a:gdLst/>
              <a:ahLst/>
              <a:cxnLst/>
              <a:rect l="l" t="t" r="r" b="b"/>
              <a:pathLst>
                <a:path w="2925" h="528" fill="none" extrusionOk="0">
                  <a:moveTo>
                    <a:pt x="2925" y="528"/>
                  </a:moveTo>
                  <a:lnTo>
                    <a:pt x="1" y="0"/>
                  </a:lnTo>
                </a:path>
              </a:pathLst>
            </a:custGeom>
            <a:noFill/>
            <a:ln w="121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4430933" y="3086424"/>
              <a:ext cx="16104" cy="84852"/>
            </a:xfrm>
            <a:custGeom>
              <a:avLst/>
              <a:gdLst/>
              <a:ahLst/>
              <a:cxnLst/>
              <a:rect l="l" t="t" r="r" b="b"/>
              <a:pathLst>
                <a:path w="539" h="2840" fill="none" extrusionOk="0">
                  <a:moveTo>
                    <a:pt x="538" y="0"/>
                  </a:moveTo>
                  <a:lnTo>
                    <a:pt x="0" y="2840"/>
                  </a:lnTo>
                </a:path>
              </a:pathLst>
            </a:custGeom>
            <a:noFill/>
            <a:ln w="121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4395286" y="3121114"/>
              <a:ext cx="87392" cy="15477"/>
            </a:xfrm>
            <a:custGeom>
              <a:avLst/>
              <a:gdLst/>
              <a:ahLst/>
              <a:cxnLst/>
              <a:rect l="l" t="t" r="r" b="b"/>
              <a:pathLst>
                <a:path w="2925" h="518" fill="none" extrusionOk="0">
                  <a:moveTo>
                    <a:pt x="2924" y="518"/>
                  </a:moveTo>
                  <a:lnTo>
                    <a:pt x="0" y="0"/>
                  </a:lnTo>
                </a:path>
              </a:pathLst>
            </a:custGeom>
            <a:noFill/>
            <a:ln w="121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4"/>
          <p:cNvSpPr txBox="1">
            <a:spLocks noGrp="1"/>
          </p:cNvSpPr>
          <p:nvPr>
            <p:ph type="title"/>
          </p:nvPr>
        </p:nvSpPr>
        <p:spPr>
          <a:xfrm>
            <a:off x="221150" y="1348525"/>
            <a:ext cx="3938100" cy="27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1380" name="Google Shape;1380;p64"/>
          <p:cNvGrpSpPr/>
          <p:nvPr/>
        </p:nvGrpSpPr>
        <p:grpSpPr>
          <a:xfrm flipH="1">
            <a:off x="2858414" y="3546439"/>
            <a:ext cx="730662" cy="243613"/>
            <a:chOff x="1514502" y="3113601"/>
            <a:chExt cx="307014" cy="102363"/>
          </a:xfrm>
        </p:grpSpPr>
        <p:sp>
          <p:nvSpPr>
            <p:cNvPr id="1381" name="Google Shape;1381;p64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extrusionOk="0">
                  <a:moveTo>
                    <a:pt x="754" y="0"/>
                  </a:moveTo>
                  <a:lnTo>
                    <a:pt x="589" y="24"/>
                  </a:lnTo>
                  <a:lnTo>
                    <a:pt x="448" y="71"/>
                  </a:lnTo>
                  <a:lnTo>
                    <a:pt x="330" y="141"/>
                  </a:lnTo>
                  <a:lnTo>
                    <a:pt x="213" y="235"/>
                  </a:lnTo>
                  <a:lnTo>
                    <a:pt x="142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1" y="753"/>
                  </a:lnTo>
                  <a:lnTo>
                    <a:pt x="24" y="894"/>
                  </a:lnTo>
                  <a:lnTo>
                    <a:pt x="71" y="1035"/>
                  </a:lnTo>
                  <a:lnTo>
                    <a:pt x="142" y="1153"/>
                  </a:lnTo>
                  <a:lnTo>
                    <a:pt x="213" y="1270"/>
                  </a:lnTo>
                  <a:lnTo>
                    <a:pt x="330" y="1365"/>
                  </a:lnTo>
                  <a:lnTo>
                    <a:pt x="448" y="1435"/>
                  </a:lnTo>
                  <a:lnTo>
                    <a:pt x="589" y="1482"/>
                  </a:lnTo>
                  <a:lnTo>
                    <a:pt x="3671" y="1482"/>
                  </a:lnTo>
                  <a:lnTo>
                    <a:pt x="3812" y="1435"/>
                  </a:lnTo>
                  <a:lnTo>
                    <a:pt x="3953" y="1365"/>
                  </a:lnTo>
                  <a:lnTo>
                    <a:pt x="4047" y="1270"/>
                  </a:lnTo>
                  <a:lnTo>
                    <a:pt x="4141" y="1153"/>
                  </a:lnTo>
                  <a:lnTo>
                    <a:pt x="4212" y="1035"/>
                  </a:lnTo>
                  <a:lnTo>
                    <a:pt x="4259" y="894"/>
                  </a:lnTo>
                  <a:lnTo>
                    <a:pt x="4282" y="753"/>
                  </a:lnTo>
                  <a:lnTo>
                    <a:pt x="4259" y="588"/>
                  </a:lnTo>
                  <a:lnTo>
                    <a:pt x="4188" y="424"/>
                  </a:lnTo>
                  <a:lnTo>
                    <a:pt x="4141" y="329"/>
                  </a:lnTo>
                  <a:lnTo>
                    <a:pt x="4094" y="259"/>
                  </a:lnTo>
                  <a:lnTo>
                    <a:pt x="3929" y="118"/>
                  </a:lnTo>
                  <a:lnTo>
                    <a:pt x="3835" y="71"/>
                  </a:lnTo>
                  <a:lnTo>
                    <a:pt x="3741" y="47"/>
                  </a:lnTo>
                  <a:lnTo>
                    <a:pt x="3647" y="24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4"/>
            <p:cNvSpPr/>
            <p:nvPr/>
          </p:nvSpPr>
          <p:spPr>
            <a:xfrm>
              <a:off x="1542471" y="3139191"/>
              <a:ext cx="139950" cy="28785"/>
            </a:xfrm>
            <a:custGeom>
              <a:avLst/>
              <a:gdLst/>
              <a:ahLst/>
              <a:cxnLst/>
              <a:rect l="l" t="t" r="r" b="b"/>
              <a:pathLst>
                <a:path w="4118" h="847" extrusionOk="0">
                  <a:moveTo>
                    <a:pt x="683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0" y="424"/>
                  </a:lnTo>
                  <a:lnTo>
                    <a:pt x="71" y="518"/>
                  </a:lnTo>
                  <a:lnTo>
                    <a:pt x="118" y="588"/>
                  </a:lnTo>
                  <a:lnTo>
                    <a:pt x="283" y="729"/>
                  </a:lnTo>
                  <a:lnTo>
                    <a:pt x="377" y="776"/>
                  </a:lnTo>
                  <a:lnTo>
                    <a:pt x="471" y="800"/>
                  </a:lnTo>
                  <a:lnTo>
                    <a:pt x="565" y="823"/>
                  </a:lnTo>
                  <a:lnTo>
                    <a:pt x="683" y="847"/>
                  </a:lnTo>
                  <a:lnTo>
                    <a:pt x="3458" y="847"/>
                  </a:lnTo>
                  <a:lnTo>
                    <a:pt x="3600" y="823"/>
                  </a:lnTo>
                  <a:lnTo>
                    <a:pt x="3741" y="776"/>
                  </a:lnTo>
                  <a:lnTo>
                    <a:pt x="3882" y="706"/>
                  </a:lnTo>
                  <a:lnTo>
                    <a:pt x="3976" y="612"/>
                  </a:lnTo>
                  <a:lnTo>
                    <a:pt x="4070" y="518"/>
                  </a:lnTo>
                  <a:lnTo>
                    <a:pt x="4117" y="424"/>
                  </a:lnTo>
                  <a:lnTo>
                    <a:pt x="4070" y="329"/>
                  </a:lnTo>
                  <a:lnTo>
                    <a:pt x="4023" y="259"/>
                  </a:lnTo>
                  <a:lnTo>
                    <a:pt x="3858" y="118"/>
                  </a:lnTo>
                  <a:lnTo>
                    <a:pt x="3764" y="71"/>
                  </a:lnTo>
                  <a:lnTo>
                    <a:pt x="3670" y="47"/>
                  </a:lnTo>
                  <a:lnTo>
                    <a:pt x="3576" y="24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4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extrusionOk="0">
                  <a:moveTo>
                    <a:pt x="4281" y="753"/>
                  </a:moveTo>
                  <a:lnTo>
                    <a:pt x="4399" y="777"/>
                  </a:lnTo>
                  <a:lnTo>
                    <a:pt x="4493" y="800"/>
                  </a:lnTo>
                  <a:lnTo>
                    <a:pt x="4587" y="824"/>
                  </a:lnTo>
                  <a:lnTo>
                    <a:pt x="4681" y="871"/>
                  </a:lnTo>
                  <a:lnTo>
                    <a:pt x="4846" y="1012"/>
                  </a:lnTo>
                  <a:lnTo>
                    <a:pt x="4893" y="1082"/>
                  </a:lnTo>
                  <a:lnTo>
                    <a:pt x="4940" y="1177"/>
                  </a:lnTo>
                  <a:lnTo>
                    <a:pt x="5011" y="1341"/>
                  </a:lnTo>
                  <a:lnTo>
                    <a:pt x="5034" y="1506"/>
                  </a:lnTo>
                  <a:lnTo>
                    <a:pt x="5011" y="1647"/>
                  </a:lnTo>
                  <a:lnTo>
                    <a:pt x="4964" y="1788"/>
                  </a:lnTo>
                  <a:lnTo>
                    <a:pt x="4893" y="1906"/>
                  </a:lnTo>
                  <a:lnTo>
                    <a:pt x="4799" y="2023"/>
                  </a:lnTo>
                  <a:lnTo>
                    <a:pt x="4705" y="2118"/>
                  </a:lnTo>
                  <a:lnTo>
                    <a:pt x="4564" y="2188"/>
                  </a:lnTo>
                  <a:lnTo>
                    <a:pt x="4423" y="2235"/>
                  </a:lnTo>
                  <a:lnTo>
                    <a:pt x="1341" y="2235"/>
                  </a:lnTo>
                  <a:lnTo>
                    <a:pt x="1200" y="2188"/>
                  </a:lnTo>
                  <a:lnTo>
                    <a:pt x="1082" y="2118"/>
                  </a:lnTo>
                  <a:lnTo>
                    <a:pt x="965" y="2023"/>
                  </a:lnTo>
                  <a:lnTo>
                    <a:pt x="894" y="1906"/>
                  </a:lnTo>
                  <a:lnTo>
                    <a:pt x="823" y="1788"/>
                  </a:lnTo>
                  <a:lnTo>
                    <a:pt x="776" y="1647"/>
                  </a:lnTo>
                  <a:lnTo>
                    <a:pt x="753" y="1506"/>
                  </a:lnTo>
                  <a:lnTo>
                    <a:pt x="776" y="1341"/>
                  </a:lnTo>
                  <a:lnTo>
                    <a:pt x="823" y="1177"/>
                  </a:lnTo>
                  <a:lnTo>
                    <a:pt x="894" y="1082"/>
                  </a:lnTo>
                  <a:lnTo>
                    <a:pt x="965" y="988"/>
                  </a:lnTo>
                  <a:lnTo>
                    <a:pt x="1082" y="894"/>
                  </a:lnTo>
                  <a:lnTo>
                    <a:pt x="1200" y="824"/>
                  </a:lnTo>
                  <a:lnTo>
                    <a:pt x="1341" y="777"/>
                  </a:lnTo>
                  <a:lnTo>
                    <a:pt x="1506" y="753"/>
                  </a:lnTo>
                  <a:close/>
                  <a:moveTo>
                    <a:pt x="1341" y="0"/>
                  </a:move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4"/>
            <p:cNvSpPr/>
            <p:nvPr/>
          </p:nvSpPr>
          <p:spPr>
            <a:xfrm>
              <a:off x="1540058" y="3139191"/>
              <a:ext cx="145558" cy="50400"/>
            </a:xfrm>
            <a:custGeom>
              <a:avLst/>
              <a:gdLst/>
              <a:ahLst/>
              <a:cxnLst/>
              <a:rect l="l" t="t" r="r" b="b"/>
              <a:pathLst>
                <a:path w="4283" h="1483" fill="none" extrusionOk="0">
                  <a:moveTo>
                    <a:pt x="3529" y="0"/>
                  </a:moveTo>
                  <a:lnTo>
                    <a:pt x="3529" y="0"/>
                  </a:lnTo>
                  <a:lnTo>
                    <a:pt x="3647" y="24"/>
                  </a:lnTo>
                  <a:lnTo>
                    <a:pt x="3741" y="47"/>
                  </a:lnTo>
                  <a:lnTo>
                    <a:pt x="3835" y="71"/>
                  </a:lnTo>
                  <a:lnTo>
                    <a:pt x="3929" y="118"/>
                  </a:lnTo>
                  <a:lnTo>
                    <a:pt x="4094" y="259"/>
                  </a:lnTo>
                  <a:lnTo>
                    <a:pt x="4141" y="329"/>
                  </a:lnTo>
                  <a:lnTo>
                    <a:pt x="4188" y="424"/>
                  </a:lnTo>
                  <a:lnTo>
                    <a:pt x="4188" y="424"/>
                  </a:lnTo>
                  <a:lnTo>
                    <a:pt x="4259" y="588"/>
                  </a:lnTo>
                  <a:lnTo>
                    <a:pt x="4282" y="753"/>
                  </a:lnTo>
                  <a:lnTo>
                    <a:pt x="4282" y="753"/>
                  </a:lnTo>
                  <a:lnTo>
                    <a:pt x="4259" y="894"/>
                  </a:lnTo>
                  <a:lnTo>
                    <a:pt x="4212" y="1035"/>
                  </a:lnTo>
                  <a:lnTo>
                    <a:pt x="4141" y="1153"/>
                  </a:lnTo>
                  <a:lnTo>
                    <a:pt x="4047" y="1270"/>
                  </a:lnTo>
                  <a:lnTo>
                    <a:pt x="4047" y="1270"/>
                  </a:lnTo>
                  <a:lnTo>
                    <a:pt x="3953" y="1365"/>
                  </a:lnTo>
                  <a:lnTo>
                    <a:pt x="3812" y="1435"/>
                  </a:lnTo>
                  <a:lnTo>
                    <a:pt x="3671" y="1482"/>
                  </a:lnTo>
                  <a:lnTo>
                    <a:pt x="3529" y="1482"/>
                  </a:lnTo>
                  <a:lnTo>
                    <a:pt x="754" y="1482"/>
                  </a:lnTo>
                  <a:lnTo>
                    <a:pt x="754" y="1482"/>
                  </a:lnTo>
                  <a:lnTo>
                    <a:pt x="589" y="1482"/>
                  </a:lnTo>
                  <a:lnTo>
                    <a:pt x="448" y="1435"/>
                  </a:lnTo>
                  <a:lnTo>
                    <a:pt x="330" y="1365"/>
                  </a:lnTo>
                  <a:lnTo>
                    <a:pt x="213" y="1270"/>
                  </a:lnTo>
                  <a:lnTo>
                    <a:pt x="142" y="1153"/>
                  </a:lnTo>
                  <a:lnTo>
                    <a:pt x="71" y="1035"/>
                  </a:lnTo>
                  <a:lnTo>
                    <a:pt x="24" y="894"/>
                  </a:lnTo>
                  <a:lnTo>
                    <a:pt x="1" y="753"/>
                  </a:lnTo>
                  <a:lnTo>
                    <a:pt x="1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2" y="329"/>
                  </a:lnTo>
                  <a:lnTo>
                    <a:pt x="213" y="235"/>
                  </a:lnTo>
                  <a:lnTo>
                    <a:pt x="213" y="235"/>
                  </a:lnTo>
                  <a:lnTo>
                    <a:pt x="330" y="141"/>
                  </a:lnTo>
                  <a:lnTo>
                    <a:pt x="448" y="71"/>
                  </a:lnTo>
                  <a:lnTo>
                    <a:pt x="589" y="24"/>
                  </a:lnTo>
                  <a:lnTo>
                    <a:pt x="754" y="0"/>
                  </a:lnTo>
                  <a:lnTo>
                    <a:pt x="3529" y="0"/>
                  </a:lnTo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4"/>
            <p:cNvSpPr/>
            <p:nvPr/>
          </p:nvSpPr>
          <p:spPr>
            <a:xfrm>
              <a:off x="1514502" y="3113601"/>
              <a:ext cx="196671" cy="102363"/>
            </a:xfrm>
            <a:custGeom>
              <a:avLst/>
              <a:gdLst/>
              <a:ahLst/>
              <a:cxnLst/>
              <a:rect l="l" t="t" r="r" b="b"/>
              <a:pathLst>
                <a:path w="5787" h="3012" fill="none" extrusionOk="0">
                  <a:moveTo>
                    <a:pt x="4281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41" y="0"/>
                  </a:lnTo>
                  <a:lnTo>
                    <a:pt x="1200" y="24"/>
                  </a:lnTo>
                  <a:lnTo>
                    <a:pt x="1059" y="71"/>
                  </a:lnTo>
                  <a:lnTo>
                    <a:pt x="917" y="118"/>
                  </a:lnTo>
                  <a:lnTo>
                    <a:pt x="800" y="189"/>
                  </a:lnTo>
                  <a:lnTo>
                    <a:pt x="659" y="259"/>
                  </a:lnTo>
                  <a:lnTo>
                    <a:pt x="541" y="330"/>
                  </a:lnTo>
                  <a:lnTo>
                    <a:pt x="423" y="447"/>
                  </a:lnTo>
                  <a:lnTo>
                    <a:pt x="423" y="447"/>
                  </a:lnTo>
                  <a:lnTo>
                    <a:pt x="282" y="635"/>
                  </a:lnTo>
                  <a:lnTo>
                    <a:pt x="141" y="847"/>
                  </a:lnTo>
                  <a:lnTo>
                    <a:pt x="141" y="847"/>
                  </a:lnTo>
                  <a:lnTo>
                    <a:pt x="94" y="988"/>
                  </a:lnTo>
                  <a:lnTo>
                    <a:pt x="24" y="1153"/>
                  </a:lnTo>
                  <a:lnTo>
                    <a:pt x="0" y="1318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647"/>
                  </a:lnTo>
                  <a:lnTo>
                    <a:pt x="24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8" y="2212"/>
                  </a:lnTo>
                  <a:lnTo>
                    <a:pt x="259" y="2353"/>
                  </a:lnTo>
                  <a:lnTo>
                    <a:pt x="447" y="2564"/>
                  </a:lnTo>
                  <a:lnTo>
                    <a:pt x="659" y="2753"/>
                  </a:lnTo>
                  <a:lnTo>
                    <a:pt x="776" y="2823"/>
                  </a:lnTo>
                  <a:lnTo>
                    <a:pt x="917" y="2894"/>
                  </a:lnTo>
                  <a:lnTo>
                    <a:pt x="1059" y="2941"/>
                  </a:lnTo>
                  <a:lnTo>
                    <a:pt x="1200" y="2964"/>
                  </a:lnTo>
                  <a:lnTo>
                    <a:pt x="1341" y="2988"/>
                  </a:lnTo>
                  <a:lnTo>
                    <a:pt x="1506" y="3011"/>
                  </a:lnTo>
                  <a:lnTo>
                    <a:pt x="4281" y="3011"/>
                  </a:lnTo>
                  <a:lnTo>
                    <a:pt x="4281" y="3011"/>
                  </a:lnTo>
                  <a:lnTo>
                    <a:pt x="4423" y="2988"/>
                  </a:lnTo>
                  <a:lnTo>
                    <a:pt x="4564" y="2988"/>
                  </a:lnTo>
                  <a:lnTo>
                    <a:pt x="4846" y="2894"/>
                  </a:lnTo>
                  <a:lnTo>
                    <a:pt x="5105" y="2753"/>
                  </a:lnTo>
                  <a:lnTo>
                    <a:pt x="5222" y="2682"/>
                  </a:lnTo>
                  <a:lnTo>
                    <a:pt x="5340" y="2564"/>
                  </a:lnTo>
                  <a:lnTo>
                    <a:pt x="5340" y="2564"/>
                  </a:lnTo>
                  <a:lnTo>
                    <a:pt x="5364" y="2564"/>
                  </a:lnTo>
                  <a:lnTo>
                    <a:pt x="5364" y="2564"/>
                  </a:lnTo>
                  <a:lnTo>
                    <a:pt x="5458" y="2447"/>
                  </a:lnTo>
                  <a:lnTo>
                    <a:pt x="5528" y="2329"/>
                  </a:lnTo>
                  <a:lnTo>
                    <a:pt x="5669" y="2070"/>
                  </a:lnTo>
                  <a:lnTo>
                    <a:pt x="5763" y="1788"/>
                  </a:lnTo>
                  <a:lnTo>
                    <a:pt x="5787" y="1647"/>
                  </a:lnTo>
                  <a:lnTo>
                    <a:pt x="5787" y="1506"/>
                  </a:lnTo>
                  <a:lnTo>
                    <a:pt x="5787" y="1506"/>
                  </a:lnTo>
                  <a:lnTo>
                    <a:pt x="5787" y="1318"/>
                  </a:lnTo>
                  <a:lnTo>
                    <a:pt x="5740" y="1153"/>
                  </a:lnTo>
                  <a:lnTo>
                    <a:pt x="5693" y="988"/>
                  </a:lnTo>
                  <a:lnTo>
                    <a:pt x="5622" y="847"/>
                  </a:lnTo>
                  <a:lnTo>
                    <a:pt x="5622" y="847"/>
                  </a:lnTo>
                  <a:lnTo>
                    <a:pt x="5528" y="659"/>
                  </a:lnTo>
                  <a:lnTo>
                    <a:pt x="5387" y="494"/>
                  </a:lnTo>
                  <a:lnTo>
                    <a:pt x="5246" y="353"/>
                  </a:lnTo>
                  <a:lnTo>
                    <a:pt x="5081" y="236"/>
                  </a:lnTo>
                  <a:lnTo>
                    <a:pt x="4893" y="118"/>
                  </a:lnTo>
                  <a:lnTo>
                    <a:pt x="4705" y="47"/>
                  </a:lnTo>
                  <a:lnTo>
                    <a:pt x="4493" y="24"/>
                  </a:lnTo>
                  <a:lnTo>
                    <a:pt x="4281" y="0"/>
                  </a:lnTo>
                  <a:lnTo>
                    <a:pt x="42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4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extrusionOk="0">
                  <a:moveTo>
                    <a:pt x="729" y="0"/>
                  </a:moveTo>
                  <a:lnTo>
                    <a:pt x="588" y="24"/>
                  </a:lnTo>
                  <a:lnTo>
                    <a:pt x="447" y="71"/>
                  </a:lnTo>
                  <a:lnTo>
                    <a:pt x="329" y="141"/>
                  </a:lnTo>
                  <a:lnTo>
                    <a:pt x="212" y="235"/>
                  </a:lnTo>
                  <a:lnTo>
                    <a:pt x="141" y="329"/>
                  </a:lnTo>
                  <a:lnTo>
                    <a:pt x="71" y="424"/>
                  </a:lnTo>
                  <a:lnTo>
                    <a:pt x="24" y="588"/>
                  </a:lnTo>
                  <a:lnTo>
                    <a:pt x="0" y="753"/>
                  </a:lnTo>
                  <a:lnTo>
                    <a:pt x="0" y="894"/>
                  </a:lnTo>
                  <a:lnTo>
                    <a:pt x="47" y="1035"/>
                  </a:lnTo>
                  <a:lnTo>
                    <a:pt x="118" y="1153"/>
                  </a:lnTo>
                  <a:lnTo>
                    <a:pt x="212" y="1270"/>
                  </a:lnTo>
                  <a:lnTo>
                    <a:pt x="329" y="1365"/>
                  </a:lnTo>
                  <a:lnTo>
                    <a:pt x="447" y="1435"/>
                  </a:lnTo>
                  <a:lnTo>
                    <a:pt x="588" y="1482"/>
                  </a:lnTo>
                  <a:lnTo>
                    <a:pt x="1341" y="1482"/>
                  </a:lnTo>
                  <a:lnTo>
                    <a:pt x="1482" y="1435"/>
                  </a:lnTo>
                  <a:lnTo>
                    <a:pt x="1623" y="1365"/>
                  </a:lnTo>
                  <a:lnTo>
                    <a:pt x="1717" y="1270"/>
                  </a:lnTo>
                  <a:lnTo>
                    <a:pt x="1811" y="1153"/>
                  </a:lnTo>
                  <a:lnTo>
                    <a:pt x="1882" y="1035"/>
                  </a:lnTo>
                  <a:lnTo>
                    <a:pt x="1929" y="894"/>
                  </a:lnTo>
                  <a:lnTo>
                    <a:pt x="1929" y="753"/>
                  </a:lnTo>
                  <a:lnTo>
                    <a:pt x="1929" y="588"/>
                  </a:lnTo>
                  <a:lnTo>
                    <a:pt x="1858" y="424"/>
                  </a:lnTo>
                  <a:lnTo>
                    <a:pt x="1811" y="329"/>
                  </a:lnTo>
                  <a:lnTo>
                    <a:pt x="1741" y="259"/>
                  </a:lnTo>
                  <a:lnTo>
                    <a:pt x="1600" y="118"/>
                  </a:lnTo>
                  <a:lnTo>
                    <a:pt x="1506" y="71"/>
                  </a:lnTo>
                  <a:lnTo>
                    <a:pt x="1412" y="47"/>
                  </a:lnTo>
                  <a:lnTo>
                    <a:pt x="1294" y="24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4"/>
            <p:cNvSpPr/>
            <p:nvPr/>
          </p:nvSpPr>
          <p:spPr>
            <a:xfrm>
              <a:off x="1731930" y="3139191"/>
              <a:ext cx="60799" cy="28785"/>
            </a:xfrm>
            <a:custGeom>
              <a:avLst/>
              <a:gdLst/>
              <a:ahLst/>
              <a:cxnLst/>
              <a:rect l="l" t="t" r="r" b="b"/>
              <a:pathLst>
                <a:path w="1789" h="847" extrusionOk="0">
                  <a:moveTo>
                    <a:pt x="659" y="0"/>
                  </a:moveTo>
                  <a:lnTo>
                    <a:pt x="518" y="24"/>
                  </a:lnTo>
                  <a:lnTo>
                    <a:pt x="377" y="71"/>
                  </a:lnTo>
                  <a:lnTo>
                    <a:pt x="259" y="141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588"/>
                  </a:lnTo>
                  <a:lnTo>
                    <a:pt x="259" y="729"/>
                  </a:lnTo>
                  <a:lnTo>
                    <a:pt x="353" y="776"/>
                  </a:lnTo>
                  <a:lnTo>
                    <a:pt x="448" y="800"/>
                  </a:lnTo>
                  <a:lnTo>
                    <a:pt x="565" y="823"/>
                  </a:lnTo>
                  <a:lnTo>
                    <a:pt x="659" y="847"/>
                  </a:lnTo>
                  <a:lnTo>
                    <a:pt x="1130" y="847"/>
                  </a:lnTo>
                  <a:lnTo>
                    <a:pt x="1271" y="823"/>
                  </a:lnTo>
                  <a:lnTo>
                    <a:pt x="1412" y="776"/>
                  </a:lnTo>
                  <a:lnTo>
                    <a:pt x="1553" y="706"/>
                  </a:lnTo>
                  <a:lnTo>
                    <a:pt x="1647" y="612"/>
                  </a:lnTo>
                  <a:lnTo>
                    <a:pt x="1741" y="518"/>
                  </a:lnTo>
                  <a:lnTo>
                    <a:pt x="1788" y="424"/>
                  </a:lnTo>
                  <a:lnTo>
                    <a:pt x="1741" y="329"/>
                  </a:lnTo>
                  <a:lnTo>
                    <a:pt x="1671" y="259"/>
                  </a:lnTo>
                  <a:lnTo>
                    <a:pt x="1530" y="118"/>
                  </a:lnTo>
                  <a:lnTo>
                    <a:pt x="1436" y="71"/>
                  </a:lnTo>
                  <a:lnTo>
                    <a:pt x="1342" y="47"/>
                  </a:lnTo>
                  <a:lnTo>
                    <a:pt x="1224" y="2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4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extrusionOk="0">
                  <a:moveTo>
                    <a:pt x="1977" y="753"/>
                  </a:moveTo>
                  <a:lnTo>
                    <a:pt x="2071" y="777"/>
                  </a:lnTo>
                  <a:lnTo>
                    <a:pt x="2189" y="800"/>
                  </a:lnTo>
                  <a:lnTo>
                    <a:pt x="2283" y="824"/>
                  </a:lnTo>
                  <a:lnTo>
                    <a:pt x="2377" y="871"/>
                  </a:lnTo>
                  <a:lnTo>
                    <a:pt x="2518" y="1012"/>
                  </a:lnTo>
                  <a:lnTo>
                    <a:pt x="2588" y="1082"/>
                  </a:lnTo>
                  <a:lnTo>
                    <a:pt x="2635" y="1177"/>
                  </a:lnTo>
                  <a:lnTo>
                    <a:pt x="2706" y="1341"/>
                  </a:lnTo>
                  <a:lnTo>
                    <a:pt x="2706" y="1506"/>
                  </a:lnTo>
                  <a:lnTo>
                    <a:pt x="2706" y="1647"/>
                  </a:lnTo>
                  <a:lnTo>
                    <a:pt x="2659" y="1788"/>
                  </a:lnTo>
                  <a:lnTo>
                    <a:pt x="2588" y="1906"/>
                  </a:lnTo>
                  <a:lnTo>
                    <a:pt x="2494" y="2023"/>
                  </a:lnTo>
                  <a:lnTo>
                    <a:pt x="2400" y="2118"/>
                  </a:lnTo>
                  <a:lnTo>
                    <a:pt x="2259" y="2188"/>
                  </a:lnTo>
                  <a:lnTo>
                    <a:pt x="2118" y="2235"/>
                  </a:lnTo>
                  <a:lnTo>
                    <a:pt x="1365" y="2235"/>
                  </a:lnTo>
                  <a:lnTo>
                    <a:pt x="1224" y="2188"/>
                  </a:lnTo>
                  <a:lnTo>
                    <a:pt x="1106" y="2118"/>
                  </a:lnTo>
                  <a:lnTo>
                    <a:pt x="989" y="2023"/>
                  </a:lnTo>
                  <a:lnTo>
                    <a:pt x="895" y="1906"/>
                  </a:lnTo>
                  <a:lnTo>
                    <a:pt x="824" y="1788"/>
                  </a:lnTo>
                  <a:lnTo>
                    <a:pt x="777" y="1647"/>
                  </a:lnTo>
                  <a:lnTo>
                    <a:pt x="777" y="1506"/>
                  </a:lnTo>
                  <a:lnTo>
                    <a:pt x="801" y="1341"/>
                  </a:lnTo>
                  <a:lnTo>
                    <a:pt x="848" y="1177"/>
                  </a:lnTo>
                  <a:lnTo>
                    <a:pt x="918" y="1082"/>
                  </a:lnTo>
                  <a:lnTo>
                    <a:pt x="989" y="988"/>
                  </a:lnTo>
                  <a:lnTo>
                    <a:pt x="1106" y="894"/>
                  </a:lnTo>
                  <a:lnTo>
                    <a:pt x="1224" y="824"/>
                  </a:lnTo>
                  <a:lnTo>
                    <a:pt x="1365" y="777"/>
                  </a:lnTo>
                  <a:lnTo>
                    <a:pt x="1506" y="753"/>
                  </a:lnTo>
                  <a:close/>
                  <a:moveTo>
                    <a:pt x="1365" y="0"/>
                  </a:move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4"/>
            <p:cNvSpPr/>
            <p:nvPr/>
          </p:nvSpPr>
          <p:spPr>
            <a:xfrm>
              <a:off x="1729551" y="3139191"/>
              <a:ext cx="65591" cy="50400"/>
            </a:xfrm>
            <a:custGeom>
              <a:avLst/>
              <a:gdLst/>
              <a:ahLst/>
              <a:cxnLst/>
              <a:rect l="l" t="t" r="r" b="b"/>
              <a:pathLst>
                <a:path w="1930" h="1483" fill="none" extrusionOk="0">
                  <a:moveTo>
                    <a:pt x="1200" y="0"/>
                  </a:moveTo>
                  <a:lnTo>
                    <a:pt x="1200" y="0"/>
                  </a:lnTo>
                  <a:lnTo>
                    <a:pt x="1294" y="24"/>
                  </a:lnTo>
                  <a:lnTo>
                    <a:pt x="1412" y="47"/>
                  </a:lnTo>
                  <a:lnTo>
                    <a:pt x="1506" y="71"/>
                  </a:lnTo>
                  <a:lnTo>
                    <a:pt x="1600" y="118"/>
                  </a:lnTo>
                  <a:lnTo>
                    <a:pt x="1741" y="259"/>
                  </a:lnTo>
                  <a:lnTo>
                    <a:pt x="1811" y="329"/>
                  </a:lnTo>
                  <a:lnTo>
                    <a:pt x="1858" y="424"/>
                  </a:lnTo>
                  <a:lnTo>
                    <a:pt x="1858" y="424"/>
                  </a:lnTo>
                  <a:lnTo>
                    <a:pt x="1929" y="588"/>
                  </a:lnTo>
                  <a:lnTo>
                    <a:pt x="1929" y="753"/>
                  </a:lnTo>
                  <a:lnTo>
                    <a:pt x="1929" y="753"/>
                  </a:lnTo>
                  <a:lnTo>
                    <a:pt x="1929" y="894"/>
                  </a:lnTo>
                  <a:lnTo>
                    <a:pt x="1882" y="1035"/>
                  </a:lnTo>
                  <a:lnTo>
                    <a:pt x="1811" y="1153"/>
                  </a:lnTo>
                  <a:lnTo>
                    <a:pt x="1717" y="1270"/>
                  </a:lnTo>
                  <a:lnTo>
                    <a:pt x="1717" y="1270"/>
                  </a:lnTo>
                  <a:lnTo>
                    <a:pt x="1623" y="1365"/>
                  </a:lnTo>
                  <a:lnTo>
                    <a:pt x="1482" y="1435"/>
                  </a:lnTo>
                  <a:lnTo>
                    <a:pt x="1341" y="1482"/>
                  </a:lnTo>
                  <a:lnTo>
                    <a:pt x="1200" y="1482"/>
                  </a:lnTo>
                  <a:lnTo>
                    <a:pt x="729" y="1482"/>
                  </a:lnTo>
                  <a:lnTo>
                    <a:pt x="729" y="1482"/>
                  </a:lnTo>
                  <a:lnTo>
                    <a:pt x="588" y="1482"/>
                  </a:lnTo>
                  <a:lnTo>
                    <a:pt x="447" y="1435"/>
                  </a:lnTo>
                  <a:lnTo>
                    <a:pt x="329" y="1365"/>
                  </a:lnTo>
                  <a:lnTo>
                    <a:pt x="212" y="1270"/>
                  </a:lnTo>
                  <a:lnTo>
                    <a:pt x="118" y="1153"/>
                  </a:lnTo>
                  <a:lnTo>
                    <a:pt x="47" y="1035"/>
                  </a:lnTo>
                  <a:lnTo>
                    <a:pt x="0" y="894"/>
                  </a:lnTo>
                  <a:lnTo>
                    <a:pt x="0" y="753"/>
                  </a:lnTo>
                  <a:lnTo>
                    <a:pt x="0" y="753"/>
                  </a:lnTo>
                  <a:lnTo>
                    <a:pt x="24" y="588"/>
                  </a:lnTo>
                  <a:lnTo>
                    <a:pt x="71" y="424"/>
                  </a:lnTo>
                  <a:lnTo>
                    <a:pt x="71" y="424"/>
                  </a:lnTo>
                  <a:lnTo>
                    <a:pt x="141" y="329"/>
                  </a:lnTo>
                  <a:lnTo>
                    <a:pt x="212" y="235"/>
                  </a:lnTo>
                  <a:lnTo>
                    <a:pt x="212" y="235"/>
                  </a:lnTo>
                  <a:lnTo>
                    <a:pt x="329" y="141"/>
                  </a:lnTo>
                  <a:lnTo>
                    <a:pt x="447" y="71"/>
                  </a:lnTo>
                  <a:lnTo>
                    <a:pt x="588" y="24"/>
                  </a:lnTo>
                  <a:lnTo>
                    <a:pt x="729" y="0"/>
                  </a:lnTo>
                  <a:lnTo>
                    <a:pt x="1200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4"/>
            <p:cNvSpPr/>
            <p:nvPr/>
          </p:nvSpPr>
          <p:spPr>
            <a:xfrm>
              <a:off x="1703146" y="3113601"/>
              <a:ext cx="118370" cy="102363"/>
            </a:xfrm>
            <a:custGeom>
              <a:avLst/>
              <a:gdLst/>
              <a:ahLst/>
              <a:cxnLst/>
              <a:rect l="l" t="t" r="r" b="b"/>
              <a:pathLst>
                <a:path w="3483" h="3012" fill="none" extrusionOk="0">
                  <a:moveTo>
                    <a:pt x="1977" y="0"/>
                  </a:moveTo>
                  <a:lnTo>
                    <a:pt x="1506" y="0"/>
                  </a:lnTo>
                  <a:lnTo>
                    <a:pt x="1506" y="0"/>
                  </a:lnTo>
                  <a:lnTo>
                    <a:pt x="1365" y="0"/>
                  </a:lnTo>
                  <a:lnTo>
                    <a:pt x="1224" y="24"/>
                  </a:lnTo>
                  <a:lnTo>
                    <a:pt x="1083" y="71"/>
                  </a:lnTo>
                  <a:lnTo>
                    <a:pt x="942" y="118"/>
                  </a:lnTo>
                  <a:lnTo>
                    <a:pt x="801" y="189"/>
                  </a:lnTo>
                  <a:lnTo>
                    <a:pt x="683" y="259"/>
                  </a:lnTo>
                  <a:lnTo>
                    <a:pt x="565" y="330"/>
                  </a:lnTo>
                  <a:lnTo>
                    <a:pt x="448" y="447"/>
                  </a:lnTo>
                  <a:lnTo>
                    <a:pt x="448" y="447"/>
                  </a:lnTo>
                  <a:lnTo>
                    <a:pt x="283" y="635"/>
                  </a:lnTo>
                  <a:lnTo>
                    <a:pt x="165" y="847"/>
                  </a:lnTo>
                  <a:lnTo>
                    <a:pt x="165" y="847"/>
                  </a:lnTo>
                  <a:lnTo>
                    <a:pt x="95" y="988"/>
                  </a:lnTo>
                  <a:lnTo>
                    <a:pt x="48" y="1153"/>
                  </a:lnTo>
                  <a:lnTo>
                    <a:pt x="24" y="1318"/>
                  </a:lnTo>
                  <a:lnTo>
                    <a:pt x="1" y="1506"/>
                  </a:lnTo>
                  <a:lnTo>
                    <a:pt x="1" y="1506"/>
                  </a:lnTo>
                  <a:lnTo>
                    <a:pt x="24" y="1647"/>
                  </a:lnTo>
                  <a:lnTo>
                    <a:pt x="48" y="1812"/>
                  </a:lnTo>
                  <a:lnTo>
                    <a:pt x="71" y="1953"/>
                  </a:lnTo>
                  <a:lnTo>
                    <a:pt x="118" y="2094"/>
                  </a:lnTo>
                  <a:lnTo>
                    <a:pt x="189" y="2212"/>
                  </a:lnTo>
                  <a:lnTo>
                    <a:pt x="260" y="2353"/>
                  </a:lnTo>
                  <a:lnTo>
                    <a:pt x="448" y="2564"/>
                  </a:lnTo>
                  <a:lnTo>
                    <a:pt x="683" y="2753"/>
                  </a:lnTo>
                  <a:lnTo>
                    <a:pt x="801" y="2823"/>
                  </a:lnTo>
                  <a:lnTo>
                    <a:pt x="942" y="2894"/>
                  </a:lnTo>
                  <a:lnTo>
                    <a:pt x="1059" y="2941"/>
                  </a:lnTo>
                  <a:lnTo>
                    <a:pt x="1224" y="2964"/>
                  </a:lnTo>
                  <a:lnTo>
                    <a:pt x="1365" y="2988"/>
                  </a:lnTo>
                  <a:lnTo>
                    <a:pt x="1506" y="3011"/>
                  </a:lnTo>
                  <a:lnTo>
                    <a:pt x="1977" y="3011"/>
                  </a:lnTo>
                  <a:lnTo>
                    <a:pt x="1977" y="3011"/>
                  </a:lnTo>
                  <a:lnTo>
                    <a:pt x="2118" y="2988"/>
                  </a:lnTo>
                  <a:lnTo>
                    <a:pt x="2259" y="2988"/>
                  </a:lnTo>
                  <a:lnTo>
                    <a:pt x="2541" y="2894"/>
                  </a:lnTo>
                  <a:lnTo>
                    <a:pt x="2800" y="2753"/>
                  </a:lnTo>
                  <a:lnTo>
                    <a:pt x="2918" y="2682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035" y="2564"/>
                  </a:lnTo>
                  <a:lnTo>
                    <a:pt x="3153" y="2447"/>
                  </a:lnTo>
                  <a:lnTo>
                    <a:pt x="3224" y="2329"/>
                  </a:lnTo>
                  <a:lnTo>
                    <a:pt x="3365" y="2070"/>
                  </a:lnTo>
                  <a:lnTo>
                    <a:pt x="3459" y="1788"/>
                  </a:lnTo>
                  <a:lnTo>
                    <a:pt x="3482" y="1647"/>
                  </a:lnTo>
                  <a:lnTo>
                    <a:pt x="3482" y="1506"/>
                  </a:lnTo>
                  <a:lnTo>
                    <a:pt x="3482" y="1506"/>
                  </a:lnTo>
                  <a:lnTo>
                    <a:pt x="3459" y="1318"/>
                  </a:lnTo>
                  <a:lnTo>
                    <a:pt x="3435" y="1153"/>
                  </a:lnTo>
                  <a:lnTo>
                    <a:pt x="3388" y="988"/>
                  </a:lnTo>
                  <a:lnTo>
                    <a:pt x="3318" y="847"/>
                  </a:lnTo>
                  <a:lnTo>
                    <a:pt x="3318" y="847"/>
                  </a:lnTo>
                  <a:lnTo>
                    <a:pt x="3224" y="659"/>
                  </a:lnTo>
                  <a:lnTo>
                    <a:pt x="3082" y="494"/>
                  </a:lnTo>
                  <a:lnTo>
                    <a:pt x="2941" y="353"/>
                  </a:lnTo>
                  <a:lnTo>
                    <a:pt x="2777" y="236"/>
                  </a:lnTo>
                  <a:lnTo>
                    <a:pt x="2588" y="118"/>
                  </a:lnTo>
                  <a:lnTo>
                    <a:pt x="2400" y="47"/>
                  </a:lnTo>
                  <a:lnTo>
                    <a:pt x="2189" y="24"/>
                  </a:lnTo>
                  <a:lnTo>
                    <a:pt x="1977" y="0"/>
                  </a:lnTo>
                  <a:lnTo>
                    <a:pt x="19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" name="Google Shape;1391;p64"/>
          <p:cNvGrpSpPr/>
          <p:nvPr/>
        </p:nvGrpSpPr>
        <p:grpSpPr>
          <a:xfrm flipH="1">
            <a:off x="-88966" y="1348534"/>
            <a:ext cx="776376" cy="468139"/>
            <a:chOff x="1863856" y="3453371"/>
            <a:chExt cx="326222" cy="196705"/>
          </a:xfrm>
        </p:grpSpPr>
        <p:sp>
          <p:nvSpPr>
            <p:cNvPr id="1392" name="Google Shape;1392;p64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0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42"/>
                  </a:lnTo>
                  <a:lnTo>
                    <a:pt x="4305" y="259"/>
                  </a:lnTo>
                  <a:lnTo>
                    <a:pt x="4117" y="400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47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06"/>
                  </a:lnTo>
                  <a:lnTo>
                    <a:pt x="1765" y="777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083" y="1459"/>
                  </a:lnTo>
                  <a:lnTo>
                    <a:pt x="1012" y="1600"/>
                  </a:lnTo>
                  <a:lnTo>
                    <a:pt x="965" y="1765"/>
                  </a:lnTo>
                  <a:lnTo>
                    <a:pt x="918" y="1929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589" y="2776"/>
                  </a:lnTo>
                  <a:lnTo>
                    <a:pt x="447" y="2823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4"/>
                  </a:lnTo>
                  <a:lnTo>
                    <a:pt x="0" y="3506"/>
                  </a:lnTo>
                  <a:lnTo>
                    <a:pt x="0" y="3670"/>
                  </a:lnTo>
                  <a:lnTo>
                    <a:pt x="47" y="3811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17"/>
                  </a:lnTo>
                  <a:lnTo>
                    <a:pt x="447" y="4188"/>
                  </a:lnTo>
                  <a:lnTo>
                    <a:pt x="589" y="4235"/>
                  </a:lnTo>
                  <a:lnTo>
                    <a:pt x="730" y="4258"/>
                  </a:lnTo>
                  <a:lnTo>
                    <a:pt x="7317" y="4258"/>
                  </a:lnTo>
                  <a:lnTo>
                    <a:pt x="7481" y="4235"/>
                  </a:lnTo>
                  <a:lnTo>
                    <a:pt x="7622" y="4188"/>
                  </a:lnTo>
                  <a:lnTo>
                    <a:pt x="7740" y="4117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1"/>
                  </a:lnTo>
                  <a:lnTo>
                    <a:pt x="8046" y="3670"/>
                  </a:lnTo>
                  <a:lnTo>
                    <a:pt x="8069" y="3506"/>
                  </a:lnTo>
                  <a:lnTo>
                    <a:pt x="8046" y="3364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3"/>
                  </a:lnTo>
                  <a:lnTo>
                    <a:pt x="7481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6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177"/>
                  </a:lnTo>
                  <a:lnTo>
                    <a:pt x="7011" y="1012"/>
                  </a:lnTo>
                  <a:lnTo>
                    <a:pt x="6893" y="847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17" y="447"/>
                  </a:lnTo>
                  <a:lnTo>
                    <a:pt x="6376" y="330"/>
                  </a:lnTo>
                  <a:lnTo>
                    <a:pt x="6211" y="236"/>
                  </a:lnTo>
                  <a:lnTo>
                    <a:pt x="6046" y="142"/>
                  </a:lnTo>
                  <a:lnTo>
                    <a:pt x="5858" y="95"/>
                  </a:lnTo>
                  <a:lnTo>
                    <a:pt x="5670" y="48"/>
                  </a:lnTo>
                  <a:lnTo>
                    <a:pt x="5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4"/>
            <p:cNvSpPr/>
            <p:nvPr/>
          </p:nvSpPr>
          <p:spPr>
            <a:xfrm>
              <a:off x="1890227" y="3584480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188"/>
                  </a:lnTo>
                  <a:lnTo>
                    <a:pt x="0" y="306"/>
                  </a:lnTo>
                  <a:lnTo>
                    <a:pt x="0" y="424"/>
                  </a:lnTo>
                  <a:lnTo>
                    <a:pt x="0" y="588"/>
                  </a:lnTo>
                  <a:lnTo>
                    <a:pt x="47" y="729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35"/>
                  </a:lnTo>
                  <a:lnTo>
                    <a:pt x="447" y="1106"/>
                  </a:lnTo>
                  <a:lnTo>
                    <a:pt x="589" y="1153"/>
                  </a:lnTo>
                  <a:lnTo>
                    <a:pt x="730" y="1176"/>
                  </a:lnTo>
                  <a:lnTo>
                    <a:pt x="7317" y="1176"/>
                  </a:lnTo>
                  <a:lnTo>
                    <a:pt x="7481" y="1153"/>
                  </a:lnTo>
                  <a:lnTo>
                    <a:pt x="7599" y="1106"/>
                  </a:lnTo>
                  <a:lnTo>
                    <a:pt x="7740" y="1035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29"/>
                  </a:lnTo>
                  <a:lnTo>
                    <a:pt x="8046" y="588"/>
                  </a:lnTo>
                  <a:lnTo>
                    <a:pt x="8069" y="424"/>
                  </a:lnTo>
                  <a:lnTo>
                    <a:pt x="8046" y="306"/>
                  </a:lnTo>
                  <a:lnTo>
                    <a:pt x="8022" y="188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1" y="118"/>
                  </a:lnTo>
                  <a:lnTo>
                    <a:pt x="7669" y="212"/>
                  </a:lnTo>
                  <a:lnTo>
                    <a:pt x="7505" y="282"/>
                  </a:lnTo>
                  <a:lnTo>
                    <a:pt x="565" y="282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4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extrusionOk="0">
                  <a:moveTo>
                    <a:pt x="6258" y="776"/>
                  </a:moveTo>
                  <a:lnTo>
                    <a:pt x="6446" y="824"/>
                  </a:lnTo>
                  <a:lnTo>
                    <a:pt x="6634" y="871"/>
                  </a:lnTo>
                  <a:lnTo>
                    <a:pt x="6822" y="918"/>
                  </a:lnTo>
                  <a:lnTo>
                    <a:pt x="6987" y="1012"/>
                  </a:lnTo>
                  <a:lnTo>
                    <a:pt x="7152" y="1106"/>
                  </a:lnTo>
                  <a:lnTo>
                    <a:pt x="7293" y="1223"/>
                  </a:lnTo>
                  <a:lnTo>
                    <a:pt x="7434" y="1341"/>
                  </a:lnTo>
                  <a:lnTo>
                    <a:pt x="7575" y="1482"/>
                  </a:lnTo>
                  <a:lnTo>
                    <a:pt x="7669" y="1623"/>
                  </a:lnTo>
                  <a:lnTo>
                    <a:pt x="7787" y="1788"/>
                  </a:lnTo>
                  <a:lnTo>
                    <a:pt x="7857" y="1953"/>
                  </a:lnTo>
                  <a:lnTo>
                    <a:pt x="7928" y="2141"/>
                  </a:lnTo>
                  <a:lnTo>
                    <a:pt x="7975" y="2329"/>
                  </a:lnTo>
                  <a:lnTo>
                    <a:pt x="7998" y="2517"/>
                  </a:lnTo>
                  <a:lnTo>
                    <a:pt x="8022" y="2729"/>
                  </a:lnTo>
                  <a:lnTo>
                    <a:pt x="7998" y="2941"/>
                  </a:lnTo>
                  <a:lnTo>
                    <a:pt x="7975" y="3152"/>
                  </a:lnTo>
                  <a:lnTo>
                    <a:pt x="7904" y="3364"/>
                  </a:lnTo>
                  <a:lnTo>
                    <a:pt x="7834" y="3552"/>
                  </a:lnTo>
                  <a:lnTo>
                    <a:pt x="8257" y="3552"/>
                  </a:lnTo>
                  <a:lnTo>
                    <a:pt x="8398" y="3599"/>
                  </a:lnTo>
                  <a:lnTo>
                    <a:pt x="8516" y="3670"/>
                  </a:lnTo>
                  <a:lnTo>
                    <a:pt x="8634" y="3764"/>
                  </a:lnTo>
                  <a:lnTo>
                    <a:pt x="8704" y="3882"/>
                  </a:lnTo>
                  <a:lnTo>
                    <a:pt x="8775" y="3999"/>
                  </a:lnTo>
                  <a:lnTo>
                    <a:pt x="8822" y="4140"/>
                  </a:lnTo>
                  <a:lnTo>
                    <a:pt x="8845" y="4282"/>
                  </a:lnTo>
                  <a:lnTo>
                    <a:pt x="8822" y="4446"/>
                  </a:lnTo>
                  <a:lnTo>
                    <a:pt x="8775" y="4587"/>
                  </a:lnTo>
                  <a:lnTo>
                    <a:pt x="8704" y="4705"/>
                  </a:lnTo>
                  <a:lnTo>
                    <a:pt x="8634" y="4823"/>
                  </a:lnTo>
                  <a:lnTo>
                    <a:pt x="8516" y="4893"/>
                  </a:lnTo>
                  <a:lnTo>
                    <a:pt x="8398" y="4964"/>
                  </a:lnTo>
                  <a:lnTo>
                    <a:pt x="8257" y="5011"/>
                  </a:lnTo>
                  <a:lnTo>
                    <a:pt x="8093" y="5034"/>
                  </a:lnTo>
                  <a:lnTo>
                    <a:pt x="1506" y="5034"/>
                  </a:lnTo>
                  <a:lnTo>
                    <a:pt x="1365" y="5011"/>
                  </a:lnTo>
                  <a:lnTo>
                    <a:pt x="1223" y="4964"/>
                  </a:lnTo>
                  <a:lnTo>
                    <a:pt x="1106" y="4893"/>
                  </a:lnTo>
                  <a:lnTo>
                    <a:pt x="988" y="4823"/>
                  </a:lnTo>
                  <a:lnTo>
                    <a:pt x="894" y="4705"/>
                  </a:lnTo>
                  <a:lnTo>
                    <a:pt x="823" y="4587"/>
                  </a:lnTo>
                  <a:lnTo>
                    <a:pt x="776" y="4446"/>
                  </a:lnTo>
                  <a:lnTo>
                    <a:pt x="776" y="4282"/>
                  </a:lnTo>
                  <a:lnTo>
                    <a:pt x="776" y="4140"/>
                  </a:lnTo>
                  <a:lnTo>
                    <a:pt x="823" y="3999"/>
                  </a:lnTo>
                  <a:lnTo>
                    <a:pt x="894" y="3882"/>
                  </a:lnTo>
                  <a:lnTo>
                    <a:pt x="988" y="3764"/>
                  </a:lnTo>
                  <a:lnTo>
                    <a:pt x="1106" y="3670"/>
                  </a:lnTo>
                  <a:lnTo>
                    <a:pt x="1223" y="3599"/>
                  </a:lnTo>
                  <a:lnTo>
                    <a:pt x="1365" y="3552"/>
                  </a:lnTo>
                  <a:lnTo>
                    <a:pt x="1741" y="3552"/>
                  </a:lnTo>
                  <a:lnTo>
                    <a:pt x="1694" y="3294"/>
                  </a:lnTo>
                  <a:lnTo>
                    <a:pt x="1670" y="3035"/>
                  </a:lnTo>
                  <a:lnTo>
                    <a:pt x="1670" y="2870"/>
                  </a:lnTo>
                  <a:lnTo>
                    <a:pt x="1694" y="2705"/>
                  </a:lnTo>
                  <a:lnTo>
                    <a:pt x="1741" y="2541"/>
                  </a:lnTo>
                  <a:lnTo>
                    <a:pt x="1788" y="2376"/>
                  </a:lnTo>
                  <a:lnTo>
                    <a:pt x="1859" y="2235"/>
                  </a:lnTo>
                  <a:lnTo>
                    <a:pt x="1953" y="2094"/>
                  </a:lnTo>
                  <a:lnTo>
                    <a:pt x="2047" y="1976"/>
                  </a:lnTo>
                  <a:lnTo>
                    <a:pt x="2164" y="1859"/>
                  </a:lnTo>
                  <a:lnTo>
                    <a:pt x="2282" y="1741"/>
                  </a:lnTo>
                  <a:lnTo>
                    <a:pt x="2400" y="1647"/>
                  </a:lnTo>
                  <a:lnTo>
                    <a:pt x="2541" y="1553"/>
                  </a:lnTo>
                  <a:lnTo>
                    <a:pt x="2682" y="1482"/>
                  </a:lnTo>
                  <a:lnTo>
                    <a:pt x="2847" y="1435"/>
                  </a:lnTo>
                  <a:lnTo>
                    <a:pt x="3011" y="1388"/>
                  </a:lnTo>
                  <a:lnTo>
                    <a:pt x="3176" y="1365"/>
                  </a:lnTo>
                  <a:lnTo>
                    <a:pt x="3341" y="1365"/>
                  </a:lnTo>
                  <a:lnTo>
                    <a:pt x="3623" y="1388"/>
                  </a:lnTo>
                  <a:lnTo>
                    <a:pt x="3905" y="1459"/>
                  </a:lnTo>
                  <a:lnTo>
                    <a:pt x="4164" y="1576"/>
                  </a:lnTo>
                  <a:lnTo>
                    <a:pt x="4399" y="1741"/>
                  </a:lnTo>
                  <a:lnTo>
                    <a:pt x="4540" y="1529"/>
                  </a:lnTo>
                  <a:lnTo>
                    <a:pt x="4705" y="1341"/>
                  </a:lnTo>
                  <a:lnTo>
                    <a:pt x="4893" y="1176"/>
                  </a:lnTo>
                  <a:lnTo>
                    <a:pt x="5081" y="1035"/>
                  </a:lnTo>
                  <a:lnTo>
                    <a:pt x="5317" y="918"/>
                  </a:lnTo>
                  <a:lnTo>
                    <a:pt x="5552" y="847"/>
                  </a:lnTo>
                  <a:lnTo>
                    <a:pt x="5811" y="800"/>
                  </a:lnTo>
                  <a:lnTo>
                    <a:pt x="6069" y="776"/>
                  </a:lnTo>
                  <a:close/>
                  <a:moveTo>
                    <a:pt x="6069" y="0"/>
                  </a:move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4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0"/>
                  </a:moveTo>
                  <a:lnTo>
                    <a:pt x="5293" y="0"/>
                  </a:lnTo>
                  <a:lnTo>
                    <a:pt x="5482" y="0"/>
                  </a:lnTo>
                  <a:lnTo>
                    <a:pt x="5670" y="48"/>
                  </a:lnTo>
                  <a:lnTo>
                    <a:pt x="5858" y="95"/>
                  </a:lnTo>
                  <a:lnTo>
                    <a:pt x="6046" y="142"/>
                  </a:lnTo>
                  <a:lnTo>
                    <a:pt x="6211" y="236"/>
                  </a:lnTo>
                  <a:lnTo>
                    <a:pt x="6376" y="330"/>
                  </a:lnTo>
                  <a:lnTo>
                    <a:pt x="6517" y="447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893" y="847"/>
                  </a:lnTo>
                  <a:lnTo>
                    <a:pt x="7011" y="1012"/>
                  </a:lnTo>
                  <a:lnTo>
                    <a:pt x="7081" y="1177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6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7" y="2776"/>
                  </a:lnTo>
                  <a:lnTo>
                    <a:pt x="7317" y="2776"/>
                  </a:lnTo>
                  <a:lnTo>
                    <a:pt x="7481" y="2776"/>
                  </a:lnTo>
                  <a:lnTo>
                    <a:pt x="7622" y="2823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4"/>
                  </a:lnTo>
                  <a:lnTo>
                    <a:pt x="8069" y="3506"/>
                  </a:lnTo>
                  <a:lnTo>
                    <a:pt x="8069" y="3506"/>
                  </a:lnTo>
                  <a:lnTo>
                    <a:pt x="8046" y="3670"/>
                  </a:lnTo>
                  <a:lnTo>
                    <a:pt x="7999" y="3811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17"/>
                  </a:lnTo>
                  <a:lnTo>
                    <a:pt x="7622" y="4188"/>
                  </a:lnTo>
                  <a:lnTo>
                    <a:pt x="7481" y="4235"/>
                  </a:lnTo>
                  <a:lnTo>
                    <a:pt x="7317" y="4258"/>
                  </a:lnTo>
                  <a:lnTo>
                    <a:pt x="730" y="4258"/>
                  </a:lnTo>
                  <a:lnTo>
                    <a:pt x="730" y="4258"/>
                  </a:lnTo>
                  <a:lnTo>
                    <a:pt x="589" y="4235"/>
                  </a:lnTo>
                  <a:lnTo>
                    <a:pt x="447" y="4188"/>
                  </a:lnTo>
                  <a:lnTo>
                    <a:pt x="330" y="4117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1"/>
                  </a:lnTo>
                  <a:lnTo>
                    <a:pt x="0" y="3670"/>
                  </a:lnTo>
                  <a:lnTo>
                    <a:pt x="0" y="3506"/>
                  </a:lnTo>
                  <a:lnTo>
                    <a:pt x="0" y="3506"/>
                  </a:lnTo>
                  <a:lnTo>
                    <a:pt x="0" y="3364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3"/>
                  </a:lnTo>
                  <a:lnTo>
                    <a:pt x="589" y="2776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29"/>
                  </a:lnTo>
                  <a:lnTo>
                    <a:pt x="965" y="1765"/>
                  </a:lnTo>
                  <a:lnTo>
                    <a:pt x="1012" y="1600"/>
                  </a:lnTo>
                  <a:lnTo>
                    <a:pt x="1083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777"/>
                  </a:lnTo>
                  <a:lnTo>
                    <a:pt x="1906" y="706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47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0"/>
                  </a:lnTo>
                  <a:lnTo>
                    <a:pt x="4305" y="259"/>
                  </a:lnTo>
                  <a:lnTo>
                    <a:pt x="4541" y="142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4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fill="none" extrusionOk="0">
                  <a:moveTo>
                    <a:pt x="6069" y="0"/>
                  </a:moveTo>
                  <a:lnTo>
                    <a:pt x="6069" y="0"/>
                  </a:ln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093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lnTo>
                    <a:pt x="6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7" name="Google Shape;1397;p64"/>
          <p:cNvGrpSpPr/>
          <p:nvPr/>
        </p:nvGrpSpPr>
        <p:grpSpPr>
          <a:xfrm flipH="1">
            <a:off x="2415259" y="1064284"/>
            <a:ext cx="776376" cy="468139"/>
            <a:chOff x="1863856" y="3453371"/>
            <a:chExt cx="326222" cy="196705"/>
          </a:xfrm>
        </p:grpSpPr>
        <p:sp>
          <p:nvSpPr>
            <p:cNvPr id="1398" name="Google Shape;1398;p64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0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42"/>
                  </a:lnTo>
                  <a:lnTo>
                    <a:pt x="4305" y="259"/>
                  </a:lnTo>
                  <a:lnTo>
                    <a:pt x="4117" y="400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47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06"/>
                  </a:lnTo>
                  <a:lnTo>
                    <a:pt x="1765" y="777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083" y="1459"/>
                  </a:lnTo>
                  <a:lnTo>
                    <a:pt x="1012" y="1600"/>
                  </a:lnTo>
                  <a:lnTo>
                    <a:pt x="965" y="1765"/>
                  </a:lnTo>
                  <a:lnTo>
                    <a:pt x="918" y="1929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589" y="2776"/>
                  </a:lnTo>
                  <a:lnTo>
                    <a:pt x="447" y="2823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4"/>
                  </a:lnTo>
                  <a:lnTo>
                    <a:pt x="0" y="3506"/>
                  </a:lnTo>
                  <a:lnTo>
                    <a:pt x="0" y="3670"/>
                  </a:lnTo>
                  <a:lnTo>
                    <a:pt x="47" y="3811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17"/>
                  </a:lnTo>
                  <a:lnTo>
                    <a:pt x="447" y="4188"/>
                  </a:lnTo>
                  <a:lnTo>
                    <a:pt x="589" y="4235"/>
                  </a:lnTo>
                  <a:lnTo>
                    <a:pt x="730" y="4258"/>
                  </a:lnTo>
                  <a:lnTo>
                    <a:pt x="7317" y="4258"/>
                  </a:lnTo>
                  <a:lnTo>
                    <a:pt x="7481" y="4235"/>
                  </a:lnTo>
                  <a:lnTo>
                    <a:pt x="7622" y="4188"/>
                  </a:lnTo>
                  <a:lnTo>
                    <a:pt x="7740" y="4117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1"/>
                  </a:lnTo>
                  <a:lnTo>
                    <a:pt x="8046" y="3670"/>
                  </a:lnTo>
                  <a:lnTo>
                    <a:pt x="8069" y="3506"/>
                  </a:lnTo>
                  <a:lnTo>
                    <a:pt x="8046" y="3364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3"/>
                  </a:lnTo>
                  <a:lnTo>
                    <a:pt x="7481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6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177"/>
                  </a:lnTo>
                  <a:lnTo>
                    <a:pt x="7011" y="1012"/>
                  </a:lnTo>
                  <a:lnTo>
                    <a:pt x="6893" y="847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17" y="447"/>
                  </a:lnTo>
                  <a:lnTo>
                    <a:pt x="6376" y="330"/>
                  </a:lnTo>
                  <a:lnTo>
                    <a:pt x="6211" y="236"/>
                  </a:lnTo>
                  <a:lnTo>
                    <a:pt x="6046" y="142"/>
                  </a:lnTo>
                  <a:lnTo>
                    <a:pt x="5858" y="95"/>
                  </a:lnTo>
                  <a:lnTo>
                    <a:pt x="5670" y="48"/>
                  </a:lnTo>
                  <a:lnTo>
                    <a:pt x="5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4"/>
            <p:cNvSpPr/>
            <p:nvPr/>
          </p:nvSpPr>
          <p:spPr>
            <a:xfrm>
              <a:off x="1890227" y="3584480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188"/>
                  </a:lnTo>
                  <a:lnTo>
                    <a:pt x="0" y="306"/>
                  </a:lnTo>
                  <a:lnTo>
                    <a:pt x="0" y="424"/>
                  </a:lnTo>
                  <a:lnTo>
                    <a:pt x="0" y="588"/>
                  </a:lnTo>
                  <a:lnTo>
                    <a:pt x="47" y="729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35"/>
                  </a:lnTo>
                  <a:lnTo>
                    <a:pt x="447" y="1106"/>
                  </a:lnTo>
                  <a:lnTo>
                    <a:pt x="589" y="1153"/>
                  </a:lnTo>
                  <a:lnTo>
                    <a:pt x="730" y="1176"/>
                  </a:lnTo>
                  <a:lnTo>
                    <a:pt x="7317" y="1176"/>
                  </a:lnTo>
                  <a:lnTo>
                    <a:pt x="7481" y="1153"/>
                  </a:lnTo>
                  <a:lnTo>
                    <a:pt x="7599" y="1106"/>
                  </a:lnTo>
                  <a:lnTo>
                    <a:pt x="7740" y="1035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29"/>
                  </a:lnTo>
                  <a:lnTo>
                    <a:pt x="8046" y="588"/>
                  </a:lnTo>
                  <a:lnTo>
                    <a:pt x="8069" y="424"/>
                  </a:lnTo>
                  <a:lnTo>
                    <a:pt x="8046" y="306"/>
                  </a:lnTo>
                  <a:lnTo>
                    <a:pt x="8022" y="188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1" y="118"/>
                  </a:lnTo>
                  <a:lnTo>
                    <a:pt x="7669" y="212"/>
                  </a:lnTo>
                  <a:lnTo>
                    <a:pt x="7505" y="282"/>
                  </a:lnTo>
                  <a:lnTo>
                    <a:pt x="565" y="282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4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extrusionOk="0">
                  <a:moveTo>
                    <a:pt x="6258" y="776"/>
                  </a:moveTo>
                  <a:lnTo>
                    <a:pt x="6446" y="824"/>
                  </a:lnTo>
                  <a:lnTo>
                    <a:pt x="6634" y="871"/>
                  </a:lnTo>
                  <a:lnTo>
                    <a:pt x="6822" y="918"/>
                  </a:lnTo>
                  <a:lnTo>
                    <a:pt x="6987" y="1012"/>
                  </a:lnTo>
                  <a:lnTo>
                    <a:pt x="7152" y="1106"/>
                  </a:lnTo>
                  <a:lnTo>
                    <a:pt x="7293" y="1223"/>
                  </a:lnTo>
                  <a:lnTo>
                    <a:pt x="7434" y="1341"/>
                  </a:lnTo>
                  <a:lnTo>
                    <a:pt x="7575" y="1482"/>
                  </a:lnTo>
                  <a:lnTo>
                    <a:pt x="7669" y="1623"/>
                  </a:lnTo>
                  <a:lnTo>
                    <a:pt x="7787" y="1788"/>
                  </a:lnTo>
                  <a:lnTo>
                    <a:pt x="7857" y="1953"/>
                  </a:lnTo>
                  <a:lnTo>
                    <a:pt x="7928" y="2141"/>
                  </a:lnTo>
                  <a:lnTo>
                    <a:pt x="7975" y="2329"/>
                  </a:lnTo>
                  <a:lnTo>
                    <a:pt x="7998" y="2517"/>
                  </a:lnTo>
                  <a:lnTo>
                    <a:pt x="8022" y="2729"/>
                  </a:lnTo>
                  <a:lnTo>
                    <a:pt x="7998" y="2941"/>
                  </a:lnTo>
                  <a:lnTo>
                    <a:pt x="7975" y="3152"/>
                  </a:lnTo>
                  <a:lnTo>
                    <a:pt x="7904" y="3364"/>
                  </a:lnTo>
                  <a:lnTo>
                    <a:pt x="7834" y="3552"/>
                  </a:lnTo>
                  <a:lnTo>
                    <a:pt x="8257" y="3552"/>
                  </a:lnTo>
                  <a:lnTo>
                    <a:pt x="8398" y="3599"/>
                  </a:lnTo>
                  <a:lnTo>
                    <a:pt x="8516" y="3670"/>
                  </a:lnTo>
                  <a:lnTo>
                    <a:pt x="8634" y="3764"/>
                  </a:lnTo>
                  <a:lnTo>
                    <a:pt x="8704" y="3882"/>
                  </a:lnTo>
                  <a:lnTo>
                    <a:pt x="8775" y="3999"/>
                  </a:lnTo>
                  <a:lnTo>
                    <a:pt x="8822" y="4140"/>
                  </a:lnTo>
                  <a:lnTo>
                    <a:pt x="8845" y="4282"/>
                  </a:lnTo>
                  <a:lnTo>
                    <a:pt x="8822" y="4446"/>
                  </a:lnTo>
                  <a:lnTo>
                    <a:pt x="8775" y="4587"/>
                  </a:lnTo>
                  <a:lnTo>
                    <a:pt x="8704" y="4705"/>
                  </a:lnTo>
                  <a:lnTo>
                    <a:pt x="8634" y="4823"/>
                  </a:lnTo>
                  <a:lnTo>
                    <a:pt x="8516" y="4893"/>
                  </a:lnTo>
                  <a:lnTo>
                    <a:pt x="8398" y="4964"/>
                  </a:lnTo>
                  <a:lnTo>
                    <a:pt x="8257" y="5011"/>
                  </a:lnTo>
                  <a:lnTo>
                    <a:pt x="8093" y="5034"/>
                  </a:lnTo>
                  <a:lnTo>
                    <a:pt x="1506" y="5034"/>
                  </a:lnTo>
                  <a:lnTo>
                    <a:pt x="1365" y="5011"/>
                  </a:lnTo>
                  <a:lnTo>
                    <a:pt x="1223" y="4964"/>
                  </a:lnTo>
                  <a:lnTo>
                    <a:pt x="1106" y="4893"/>
                  </a:lnTo>
                  <a:lnTo>
                    <a:pt x="988" y="4823"/>
                  </a:lnTo>
                  <a:lnTo>
                    <a:pt x="894" y="4705"/>
                  </a:lnTo>
                  <a:lnTo>
                    <a:pt x="823" y="4587"/>
                  </a:lnTo>
                  <a:lnTo>
                    <a:pt x="776" y="4446"/>
                  </a:lnTo>
                  <a:lnTo>
                    <a:pt x="776" y="4282"/>
                  </a:lnTo>
                  <a:lnTo>
                    <a:pt x="776" y="4140"/>
                  </a:lnTo>
                  <a:lnTo>
                    <a:pt x="823" y="3999"/>
                  </a:lnTo>
                  <a:lnTo>
                    <a:pt x="894" y="3882"/>
                  </a:lnTo>
                  <a:lnTo>
                    <a:pt x="988" y="3764"/>
                  </a:lnTo>
                  <a:lnTo>
                    <a:pt x="1106" y="3670"/>
                  </a:lnTo>
                  <a:lnTo>
                    <a:pt x="1223" y="3599"/>
                  </a:lnTo>
                  <a:lnTo>
                    <a:pt x="1365" y="3552"/>
                  </a:lnTo>
                  <a:lnTo>
                    <a:pt x="1741" y="3552"/>
                  </a:lnTo>
                  <a:lnTo>
                    <a:pt x="1694" y="3294"/>
                  </a:lnTo>
                  <a:lnTo>
                    <a:pt x="1670" y="3035"/>
                  </a:lnTo>
                  <a:lnTo>
                    <a:pt x="1670" y="2870"/>
                  </a:lnTo>
                  <a:lnTo>
                    <a:pt x="1694" y="2705"/>
                  </a:lnTo>
                  <a:lnTo>
                    <a:pt x="1741" y="2541"/>
                  </a:lnTo>
                  <a:lnTo>
                    <a:pt x="1788" y="2376"/>
                  </a:lnTo>
                  <a:lnTo>
                    <a:pt x="1859" y="2235"/>
                  </a:lnTo>
                  <a:lnTo>
                    <a:pt x="1953" y="2094"/>
                  </a:lnTo>
                  <a:lnTo>
                    <a:pt x="2047" y="1976"/>
                  </a:lnTo>
                  <a:lnTo>
                    <a:pt x="2164" y="1859"/>
                  </a:lnTo>
                  <a:lnTo>
                    <a:pt x="2282" y="1741"/>
                  </a:lnTo>
                  <a:lnTo>
                    <a:pt x="2400" y="1647"/>
                  </a:lnTo>
                  <a:lnTo>
                    <a:pt x="2541" y="1553"/>
                  </a:lnTo>
                  <a:lnTo>
                    <a:pt x="2682" y="1482"/>
                  </a:lnTo>
                  <a:lnTo>
                    <a:pt x="2847" y="1435"/>
                  </a:lnTo>
                  <a:lnTo>
                    <a:pt x="3011" y="1388"/>
                  </a:lnTo>
                  <a:lnTo>
                    <a:pt x="3176" y="1365"/>
                  </a:lnTo>
                  <a:lnTo>
                    <a:pt x="3341" y="1365"/>
                  </a:lnTo>
                  <a:lnTo>
                    <a:pt x="3623" y="1388"/>
                  </a:lnTo>
                  <a:lnTo>
                    <a:pt x="3905" y="1459"/>
                  </a:lnTo>
                  <a:lnTo>
                    <a:pt x="4164" y="1576"/>
                  </a:lnTo>
                  <a:lnTo>
                    <a:pt x="4399" y="1741"/>
                  </a:lnTo>
                  <a:lnTo>
                    <a:pt x="4540" y="1529"/>
                  </a:lnTo>
                  <a:lnTo>
                    <a:pt x="4705" y="1341"/>
                  </a:lnTo>
                  <a:lnTo>
                    <a:pt x="4893" y="1176"/>
                  </a:lnTo>
                  <a:lnTo>
                    <a:pt x="5081" y="1035"/>
                  </a:lnTo>
                  <a:lnTo>
                    <a:pt x="5317" y="918"/>
                  </a:lnTo>
                  <a:lnTo>
                    <a:pt x="5552" y="847"/>
                  </a:lnTo>
                  <a:lnTo>
                    <a:pt x="5811" y="800"/>
                  </a:lnTo>
                  <a:lnTo>
                    <a:pt x="6069" y="776"/>
                  </a:lnTo>
                  <a:close/>
                  <a:moveTo>
                    <a:pt x="6069" y="0"/>
                  </a:move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4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0"/>
                  </a:moveTo>
                  <a:lnTo>
                    <a:pt x="5293" y="0"/>
                  </a:lnTo>
                  <a:lnTo>
                    <a:pt x="5482" y="0"/>
                  </a:lnTo>
                  <a:lnTo>
                    <a:pt x="5670" y="48"/>
                  </a:lnTo>
                  <a:lnTo>
                    <a:pt x="5858" y="95"/>
                  </a:lnTo>
                  <a:lnTo>
                    <a:pt x="6046" y="142"/>
                  </a:lnTo>
                  <a:lnTo>
                    <a:pt x="6211" y="236"/>
                  </a:lnTo>
                  <a:lnTo>
                    <a:pt x="6376" y="330"/>
                  </a:lnTo>
                  <a:lnTo>
                    <a:pt x="6517" y="447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893" y="847"/>
                  </a:lnTo>
                  <a:lnTo>
                    <a:pt x="7011" y="1012"/>
                  </a:lnTo>
                  <a:lnTo>
                    <a:pt x="7081" y="1177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6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7" y="2776"/>
                  </a:lnTo>
                  <a:lnTo>
                    <a:pt x="7317" y="2776"/>
                  </a:lnTo>
                  <a:lnTo>
                    <a:pt x="7481" y="2776"/>
                  </a:lnTo>
                  <a:lnTo>
                    <a:pt x="7622" y="2823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4"/>
                  </a:lnTo>
                  <a:lnTo>
                    <a:pt x="8069" y="3506"/>
                  </a:lnTo>
                  <a:lnTo>
                    <a:pt x="8069" y="3506"/>
                  </a:lnTo>
                  <a:lnTo>
                    <a:pt x="8046" y="3670"/>
                  </a:lnTo>
                  <a:lnTo>
                    <a:pt x="7999" y="3811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17"/>
                  </a:lnTo>
                  <a:lnTo>
                    <a:pt x="7622" y="4188"/>
                  </a:lnTo>
                  <a:lnTo>
                    <a:pt x="7481" y="4235"/>
                  </a:lnTo>
                  <a:lnTo>
                    <a:pt x="7317" y="4258"/>
                  </a:lnTo>
                  <a:lnTo>
                    <a:pt x="730" y="4258"/>
                  </a:lnTo>
                  <a:lnTo>
                    <a:pt x="730" y="4258"/>
                  </a:lnTo>
                  <a:lnTo>
                    <a:pt x="589" y="4235"/>
                  </a:lnTo>
                  <a:lnTo>
                    <a:pt x="447" y="4188"/>
                  </a:lnTo>
                  <a:lnTo>
                    <a:pt x="330" y="4117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1"/>
                  </a:lnTo>
                  <a:lnTo>
                    <a:pt x="0" y="3670"/>
                  </a:lnTo>
                  <a:lnTo>
                    <a:pt x="0" y="3506"/>
                  </a:lnTo>
                  <a:lnTo>
                    <a:pt x="0" y="3506"/>
                  </a:lnTo>
                  <a:lnTo>
                    <a:pt x="0" y="3364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3"/>
                  </a:lnTo>
                  <a:lnTo>
                    <a:pt x="589" y="2776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29"/>
                  </a:lnTo>
                  <a:lnTo>
                    <a:pt x="965" y="1765"/>
                  </a:lnTo>
                  <a:lnTo>
                    <a:pt x="1012" y="1600"/>
                  </a:lnTo>
                  <a:lnTo>
                    <a:pt x="1083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777"/>
                  </a:lnTo>
                  <a:lnTo>
                    <a:pt x="1906" y="706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47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0"/>
                  </a:lnTo>
                  <a:lnTo>
                    <a:pt x="4305" y="259"/>
                  </a:lnTo>
                  <a:lnTo>
                    <a:pt x="4541" y="142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0"/>
                  </a:lnTo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4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fill="none" extrusionOk="0">
                  <a:moveTo>
                    <a:pt x="6069" y="0"/>
                  </a:moveTo>
                  <a:lnTo>
                    <a:pt x="6069" y="0"/>
                  </a:ln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093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lnTo>
                    <a:pt x="6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64"/>
          <p:cNvGrpSpPr/>
          <p:nvPr/>
        </p:nvGrpSpPr>
        <p:grpSpPr>
          <a:xfrm>
            <a:off x="5048800" y="949475"/>
            <a:ext cx="2139677" cy="1698480"/>
            <a:chOff x="1384300" y="1331531"/>
            <a:chExt cx="2139677" cy="1698480"/>
          </a:xfrm>
        </p:grpSpPr>
        <p:sp>
          <p:nvSpPr>
            <p:cNvPr id="1404" name="Google Shape;1404;p64"/>
            <p:cNvSpPr/>
            <p:nvPr/>
          </p:nvSpPr>
          <p:spPr>
            <a:xfrm>
              <a:off x="1676374" y="2009471"/>
              <a:ext cx="16104" cy="87392"/>
            </a:xfrm>
            <a:custGeom>
              <a:avLst/>
              <a:gdLst/>
              <a:ahLst/>
              <a:cxnLst/>
              <a:rect l="l" t="t" r="r" b="b"/>
              <a:pathLst>
                <a:path w="539" h="2925" fill="none" extrusionOk="0">
                  <a:moveTo>
                    <a:pt x="538" y="1"/>
                  </a:moveTo>
                  <a:lnTo>
                    <a:pt x="0" y="2925"/>
                  </a:lnTo>
                </a:path>
              </a:pathLst>
            </a:custGeom>
            <a:noFill/>
            <a:ln w="12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4"/>
            <p:cNvSpPr/>
            <p:nvPr/>
          </p:nvSpPr>
          <p:spPr>
            <a:xfrm>
              <a:off x="1640728" y="2045117"/>
              <a:ext cx="87392" cy="16104"/>
            </a:xfrm>
            <a:custGeom>
              <a:avLst/>
              <a:gdLst/>
              <a:ahLst/>
              <a:cxnLst/>
              <a:rect l="l" t="t" r="r" b="b"/>
              <a:pathLst>
                <a:path w="2925" h="539" fill="none" extrusionOk="0">
                  <a:moveTo>
                    <a:pt x="2924" y="539"/>
                  </a:moveTo>
                  <a:lnTo>
                    <a:pt x="0" y="1"/>
                  </a:lnTo>
                </a:path>
              </a:pathLst>
            </a:custGeom>
            <a:noFill/>
            <a:ln w="12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4"/>
            <p:cNvSpPr/>
            <p:nvPr/>
          </p:nvSpPr>
          <p:spPr>
            <a:xfrm>
              <a:off x="2903265" y="1395414"/>
              <a:ext cx="16104" cy="87362"/>
            </a:xfrm>
            <a:custGeom>
              <a:avLst/>
              <a:gdLst/>
              <a:ahLst/>
              <a:cxnLst/>
              <a:rect l="l" t="t" r="r" b="b"/>
              <a:pathLst>
                <a:path w="539" h="2924" fill="none" extrusionOk="0">
                  <a:moveTo>
                    <a:pt x="539" y="0"/>
                  </a:moveTo>
                  <a:lnTo>
                    <a:pt x="0" y="2924"/>
                  </a:lnTo>
                </a:path>
              </a:pathLst>
            </a:custGeom>
            <a:noFill/>
            <a:ln w="12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4"/>
            <p:cNvSpPr/>
            <p:nvPr/>
          </p:nvSpPr>
          <p:spPr>
            <a:xfrm>
              <a:off x="2867618" y="1431031"/>
              <a:ext cx="87392" cy="16134"/>
            </a:xfrm>
            <a:custGeom>
              <a:avLst/>
              <a:gdLst/>
              <a:ahLst/>
              <a:cxnLst/>
              <a:rect l="l" t="t" r="r" b="b"/>
              <a:pathLst>
                <a:path w="2925" h="540" fill="none" extrusionOk="0">
                  <a:moveTo>
                    <a:pt x="2924" y="539"/>
                  </a:moveTo>
                  <a:lnTo>
                    <a:pt x="1" y="1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4"/>
            <p:cNvSpPr/>
            <p:nvPr/>
          </p:nvSpPr>
          <p:spPr>
            <a:xfrm>
              <a:off x="3405363" y="2252960"/>
              <a:ext cx="118614" cy="532686"/>
            </a:xfrm>
            <a:custGeom>
              <a:avLst/>
              <a:gdLst/>
              <a:ahLst/>
              <a:cxnLst/>
              <a:rect l="l" t="t" r="r" b="b"/>
              <a:pathLst>
                <a:path w="3970" h="17829" fill="none" extrusionOk="0">
                  <a:moveTo>
                    <a:pt x="1" y="17829"/>
                  </a:moveTo>
                  <a:cubicBezTo>
                    <a:pt x="3400" y="12973"/>
                    <a:pt x="3970" y="6091"/>
                    <a:pt x="919" y="1"/>
                  </a:cubicBez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4"/>
            <p:cNvSpPr/>
            <p:nvPr/>
          </p:nvSpPr>
          <p:spPr>
            <a:xfrm>
              <a:off x="3336460" y="2814370"/>
              <a:ext cx="52226" cy="42486"/>
            </a:xfrm>
            <a:custGeom>
              <a:avLst/>
              <a:gdLst/>
              <a:ahLst/>
              <a:cxnLst/>
              <a:rect l="l" t="t" r="r" b="b"/>
              <a:pathLst>
                <a:path w="1748" h="1422" extrusionOk="0">
                  <a:moveTo>
                    <a:pt x="866" y="1"/>
                  </a:moveTo>
                  <a:cubicBezTo>
                    <a:pt x="378" y="1"/>
                    <a:pt x="1" y="532"/>
                    <a:pt x="238" y="1024"/>
                  </a:cubicBezTo>
                  <a:cubicBezTo>
                    <a:pt x="359" y="1275"/>
                    <a:pt x="612" y="1422"/>
                    <a:pt x="873" y="1422"/>
                  </a:cubicBezTo>
                  <a:cubicBezTo>
                    <a:pt x="976" y="1422"/>
                    <a:pt x="1079" y="1399"/>
                    <a:pt x="1177" y="1352"/>
                  </a:cubicBezTo>
                  <a:cubicBezTo>
                    <a:pt x="1747" y="1077"/>
                    <a:pt x="1695" y="254"/>
                    <a:pt x="1103" y="43"/>
                  </a:cubicBezTo>
                  <a:cubicBezTo>
                    <a:pt x="1023" y="14"/>
                    <a:pt x="943" y="1"/>
                    <a:pt x="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4"/>
            <p:cNvSpPr/>
            <p:nvPr/>
          </p:nvSpPr>
          <p:spPr>
            <a:xfrm>
              <a:off x="1894944" y="2098751"/>
              <a:ext cx="829758" cy="871377"/>
            </a:xfrm>
            <a:custGeom>
              <a:avLst/>
              <a:gdLst/>
              <a:ahLst/>
              <a:cxnLst/>
              <a:rect l="l" t="t" r="r" b="b"/>
              <a:pathLst>
                <a:path w="27772" h="29165" extrusionOk="0">
                  <a:moveTo>
                    <a:pt x="6650" y="0"/>
                  </a:moveTo>
                  <a:cubicBezTo>
                    <a:pt x="5626" y="42"/>
                    <a:pt x="4803" y="855"/>
                    <a:pt x="4761" y="1879"/>
                  </a:cubicBezTo>
                  <a:cubicBezTo>
                    <a:pt x="4550" y="6492"/>
                    <a:pt x="3726" y="18863"/>
                    <a:pt x="560" y="26410"/>
                  </a:cubicBezTo>
                  <a:cubicBezTo>
                    <a:pt x="0" y="27708"/>
                    <a:pt x="950" y="29154"/>
                    <a:pt x="2365" y="29165"/>
                  </a:cubicBezTo>
                  <a:lnTo>
                    <a:pt x="25407" y="29165"/>
                  </a:lnTo>
                  <a:cubicBezTo>
                    <a:pt x="26822" y="29154"/>
                    <a:pt x="27772" y="27708"/>
                    <a:pt x="27202" y="26410"/>
                  </a:cubicBezTo>
                  <a:cubicBezTo>
                    <a:pt x="24035" y="18863"/>
                    <a:pt x="23212" y="6492"/>
                    <a:pt x="23011" y="1879"/>
                  </a:cubicBezTo>
                  <a:cubicBezTo>
                    <a:pt x="22969" y="855"/>
                    <a:pt x="22146" y="42"/>
                    <a:pt x="21122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4"/>
            <p:cNvSpPr/>
            <p:nvPr/>
          </p:nvSpPr>
          <p:spPr>
            <a:xfrm>
              <a:off x="1834049" y="2683168"/>
              <a:ext cx="940185" cy="160233"/>
            </a:xfrm>
            <a:custGeom>
              <a:avLst/>
              <a:gdLst/>
              <a:ahLst/>
              <a:cxnLst/>
              <a:rect l="l" t="t" r="r" b="b"/>
              <a:pathLst>
                <a:path w="31468" h="5363" extrusionOk="0">
                  <a:moveTo>
                    <a:pt x="1" y="0"/>
                  </a:moveTo>
                  <a:lnTo>
                    <a:pt x="1" y="5363"/>
                  </a:lnTo>
                  <a:lnTo>
                    <a:pt x="31467" y="5363"/>
                  </a:lnTo>
                  <a:lnTo>
                    <a:pt x="31467" y="0"/>
                  </a:lnTo>
                  <a:close/>
                </a:path>
              </a:pathLst>
            </a:custGeom>
            <a:solidFill>
              <a:srgbClr val="FBFBFB"/>
            </a:solidFill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4"/>
            <p:cNvSpPr/>
            <p:nvPr/>
          </p:nvSpPr>
          <p:spPr>
            <a:xfrm>
              <a:off x="1894944" y="2098751"/>
              <a:ext cx="829758" cy="871377"/>
            </a:xfrm>
            <a:custGeom>
              <a:avLst/>
              <a:gdLst/>
              <a:ahLst/>
              <a:cxnLst/>
              <a:rect l="l" t="t" r="r" b="b"/>
              <a:pathLst>
                <a:path w="27772" h="29165" fill="none" extrusionOk="0">
                  <a:moveTo>
                    <a:pt x="21122" y="0"/>
                  </a:moveTo>
                  <a:cubicBezTo>
                    <a:pt x="22146" y="42"/>
                    <a:pt x="22969" y="855"/>
                    <a:pt x="23011" y="1879"/>
                  </a:cubicBezTo>
                  <a:cubicBezTo>
                    <a:pt x="23212" y="6492"/>
                    <a:pt x="24035" y="18863"/>
                    <a:pt x="27202" y="26410"/>
                  </a:cubicBezTo>
                  <a:cubicBezTo>
                    <a:pt x="27772" y="27708"/>
                    <a:pt x="26822" y="29154"/>
                    <a:pt x="25407" y="29165"/>
                  </a:cubicBezTo>
                  <a:lnTo>
                    <a:pt x="2365" y="29165"/>
                  </a:lnTo>
                  <a:cubicBezTo>
                    <a:pt x="950" y="29154"/>
                    <a:pt x="0" y="27708"/>
                    <a:pt x="560" y="26410"/>
                  </a:cubicBezTo>
                  <a:cubicBezTo>
                    <a:pt x="3726" y="18863"/>
                    <a:pt x="4550" y="6492"/>
                    <a:pt x="4761" y="1879"/>
                  </a:cubicBezTo>
                  <a:cubicBezTo>
                    <a:pt x="4803" y="855"/>
                    <a:pt x="5626" y="42"/>
                    <a:pt x="6650" y="0"/>
                  </a:cubicBezTo>
                  <a:close/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4"/>
            <p:cNvSpPr/>
            <p:nvPr/>
          </p:nvSpPr>
          <p:spPr>
            <a:xfrm>
              <a:off x="2050110" y="1490790"/>
              <a:ext cx="759456" cy="497849"/>
            </a:xfrm>
            <a:custGeom>
              <a:avLst/>
              <a:gdLst/>
              <a:ahLst/>
              <a:cxnLst/>
              <a:rect l="l" t="t" r="r" b="b"/>
              <a:pathLst>
                <a:path w="25419" h="16663" extrusionOk="0">
                  <a:moveTo>
                    <a:pt x="18964" y="1"/>
                  </a:moveTo>
                  <a:cubicBezTo>
                    <a:pt x="16828" y="1"/>
                    <a:pt x="14787" y="1161"/>
                    <a:pt x="13733" y="3141"/>
                  </a:cubicBezTo>
                  <a:cubicBezTo>
                    <a:pt x="12812" y="2185"/>
                    <a:pt x="11563" y="1677"/>
                    <a:pt x="10292" y="1677"/>
                  </a:cubicBezTo>
                  <a:cubicBezTo>
                    <a:pt x="9640" y="1677"/>
                    <a:pt x="8983" y="1810"/>
                    <a:pt x="8361" y="2086"/>
                  </a:cubicBezTo>
                  <a:cubicBezTo>
                    <a:pt x="6524" y="2888"/>
                    <a:pt x="5384" y="4756"/>
                    <a:pt x="5500" y="6751"/>
                  </a:cubicBezTo>
                  <a:cubicBezTo>
                    <a:pt x="2122" y="6952"/>
                    <a:pt x="0" y="10478"/>
                    <a:pt x="1415" y="13549"/>
                  </a:cubicBezTo>
                  <a:cubicBezTo>
                    <a:pt x="2244" y="15363"/>
                    <a:pt x="4001" y="16345"/>
                    <a:pt x="5783" y="16345"/>
                  </a:cubicBezTo>
                  <a:cubicBezTo>
                    <a:pt x="7019" y="16345"/>
                    <a:pt x="8267" y="15873"/>
                    <a:pt x="9226" y="14879"/>
                  </a:cubicBezTo>
                  <a:cubicBezTo>
                    <a:pt x="10435" y="16100"/>
                    <a:pt x="11963" y="16663"/>
                    <a:pt x="13471" y="16663"/>
                  </a:cubicBezTo>
                  <a:cubicBezTo>
                    <a:pt x="16071" y="16663"/>
                    <a:pt x="18610" y="14987"/>
                    <a:pt x="19338" y="12114"/>
                  </a:cubicBezTo>
                  <a:cubicBezTo>
                    <a:pt x="19359" y="12008"/>
                    <a:pt x="19370" y="11913"/>
                    <a:pt x="19391" y="11808"/>
                  </a:cubicBezTo>
                  <a:cubicBezTo>
                    <a:pt x="21924" y="11618"/>
                    <a:pt x="24057" y="9834"/>
                    <a:pt x="24690" y="7374"/>
                  </a:cubicBezTo>
                  <a:cubicBezTo>
                    <a:pt x="25418" y="4471"/>
                    <a:pt x="23877" y="1474"/>
                    <a:pt x="21091" y="397"/>
                  </a:cubicBezTo>
                  <a:cubicBezTo>
                    <a:pt x="20393" y="129"/>
                    <a:pt x="19673" y="1"/>
                    <a:pt x="18964" y="1"/>
                  </a:cubicBezTo>
                  <a:close/>
                </a:path>
              </a:pathLst>
            </a:custGeom>
            <a:solidFill>
              <a:srgbClr val="FBFBFB"/>
            </a:solidFill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4"/>
            <p:cNvSpPr/>
            <p:nvPr/>
          </p:nvSpPr>
          <p:spPr>
            <a:xfrm>
              <a:off x="2675551" y="1830970"/>
              <a:ext cx="560771" cy="707708"/>
            </a:xfrm>
            <a:custGeom>
              <a:avLst/>
              <a:gdLst/>
              <a:ahLst/>
              <a:cxnLst/>
              <a:rect l="l" t="t" r="r" b="b"/>
              <a:pathLst>
                <a:path w="18769" h="23687" extrusionOk="0">
                  <a:moveTo>
                    <a:pt x="5827" y="0"/>
                  </a:moveTo>
                  <a:cubicBezTo>
                    <a:pt x="5109" y="0"/>
                    <a:pt x="4529" y="591"/>
                    <a:pt x="4539" y="1309"/>
                  </a:cubicBezTo>
                  <a:lnTo>
                    <a:pt x="4624" y="9163"/>
                  </a:lnTo>
                  <a:lnTo>
                    <a:pt x="1172" y="9163"/>
                  </a:lnTo>
                  <a:cubicBezTo>
                    <a:pt x="444" y="9163"/>
                    <a:pt x="0" y="9965"/>
                    <a:pt x="391" y="10577"/>
                  </a:cubicBezTo>
                  <a:lnTo>
                    <a:pt x="8614" y="23275"/>
                  </a:lnTo>
                  <a:cubicBezTo>
                    <a:pt x="8798" y="23550"/>
                    <a:pt x="9091" y="23687"/>
                    <a:pt x="9384" y="23687"/>
                  </a:cubicBezTo>
                  <a:cubicBezTo>
                    <a:pt x="9677" y="23687"/>
                    <a:pt x="9970" y="23550"/>
                    <a:pt x="10155" y="23275"/>
                  </a:cubicBezTo>
                  <a:lnTo>
                    <a:pt x="18377" y="10577"/>
                  </a:lnTo>
                  <a:cubicBezTo>
                    <a:pt x="18768" y="9965"/>
                    <a:pt x="18335" y="9152"/>
                    <a:pt x="17607" y="9152"/>
                  </a:cubicBezTo>
                  <a:lnTo>
                    <a:pt x="14145" y="9152"/>
                  </a:lnTo>
                  <a:lnTo>
                    <a:pt x="14060" y="1278"/>
                  </a:lnTo>
                  <a:cubicBezTo>
                    <a:pt x="14050" y="570"/>
                    <a:pt x="13480" y="0"/>
                    <a:pt x="12772" y="0"/>
                  </a:cubicBezTo>
                  <a:close/>
                </a:path>
              </a:pathLst>
            </a:custGeom>
            <a:solidFill>
              <a:schemeClr val="accent2"/>
            </a:solidFill>
            <a:ln w="224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4"/>
            <p:cNvSpPr/>
            <p:nvPr/>
          </p:nvSpPr>
          <p:spPr>
            <a:xfrm>
              <a:off x="2282872" y="2374391"/>
              <a:ext cx="58052" cy="49507"/>
            </a:xfrm>
            <a:custGeom>
              <a:avLst/>
              <a:gdLst/>
              <a:ahLst/>
              <a:cxnLst/>
              <a:rect l="l" t="t" r="r" b="b"/>
              <a:pathLst>
                <a:path w="1943" h="1657" extrusionOk="0">
                  <a:moveTo>
                    <a:pt x="1109" y="1"/>
                  </a:moveTo>
                  <a:cubicBezTo>
                    <a:pt x="370" y="1"/>
                    <a:pt x="1" y="887"/>
                    <a:pt x="528" y="1415"/>
                  </a:cubicBezTo>
                  <a:cubicBezTo>
                    <a:pt x="695" y="1581"/>
                    <a:pt x="901" y="1656"/>
                    <a:pt x="1103" y="1656"/>
                  </a:cubicBezTo>
                  <a:cubicBezTo>
                    <a:pt x="1530" y="1656"/>
                    <a:pt x="1943" y="1325"/>
                    <a:pt x="1943" y="824"/>
                  </a:cubicBezTo>
                  <a:cubicBezTo>
                    <a:pt x="1943" y="370"/>
                    <a:pt x="1563" y="1"/>
                    <a:pt x="1109" y="1"/>
                  </a:cubicBezTo>
                  <a:close/>
                </a:path>
              </a:pathLst>
            </a:custGeom>
            <a:solidFill>
              <a:srgbClr val="FBFBFB"/>
            </a:solidFill>
            <a:ln w="1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4"/>
            <p:cNvSpPr/>
            <p:nvPr/>
          </p:nvSpPr>
          <p:spPr>
            <a:xfrm>
              <a:off x="2255114" y="2445684"/>
              <a:ext cx="118285" cy="102211"/>
            </a:xfrm>
            <a:custGeom>
              <a:avLst/>
              <a:gdLst/>
              <a:ahLst/>
              <a:cxnLst/>
              <a:rect l="l" t="t" r="r" b="b"/>
              <a:pathLst>
                <a:path w="3959" h="3421" extrusionOk="0">
                  <a:moveTo>
                    <a:pt x="1975" y="0"/>
                  </a:moveTo>
                  <a:lnTo>
                    <a:pt x="1" y="3420"/>
                  </a:lnTo>
                  <a:lnTo>
                    <a:pt x="3959" y="3420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chemeClr val="accent4"/>
            </a:solidFill>
            <a:ln w="1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4"/>
            <p:cNvSpPr/>
            <p:nvPr/>
          </p:nvSpPr>
          <p:spPr>
            <a:xfrm>
              <a:off x="2143454" y="2289862"/>
              <a:ext cx="118315" cy="102540"/>
            </a:xfrm>
            <a:custGeom>
              <a:avLst/>
              <a:gdLst/>
              <a:ahLst/>
              <a:cxnLst/>
              <a:rect l="l" t="t" r="r" b="b"/>
              <a:pathLst>
                <a:path w="3960" h="3432" extrusionOk="0">
                  <a:moveTo>
                    <a:pt x="1975" y="1"/>
                  </a:moveTo>
                  <a:lnTo>
                    <a:pt x="1" y="3431"/>
                  </a:lnTo>
                  <a:lnTo>
                    <a:pt x="3959" y="3431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chemeClr val="accent4"/>
            </a:solidFill>
            <a:ln w="1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4"/>
            <p:cNvSpPr/>
            <p:nvPr/>
          </p:nvSpPr>
          <p:spPr>
            <a:xfrm>
              <a:off x="2369613" y="2291774"/>
              <a:ext cx="118285" cy="102510"/>
            </a:xfrm>
            <a:custGeom>
              <a:avLst/>
              <a:gdLst/>
              <a:ahLst/>
              <a:cxnLst/>
              <a:rect l="l" t="t" r="r" b="b"/>
              <a:pathLst>
                <a:path w="3959" h="3431" extrusionOk="0">
                  <a:moveTo>
                    <a:pt x="1985" y="0"/>
                  </a:moveTo>
                  <a:lnTo>
                    <a:pt x="0" y="3431"/>
                  </a:lnTo>
                  <a:lnTo>
                    <a:pt x="3959" y="3431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accent4"/>
            </a:solidFill>
            <a:ln w="1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4"/>
            <p:cNvSpPr/>
            <p:nvPr/>
          </p:nvSpPr>
          <p:spPr>
            <a:xfrm>
              <a:off x="1665946" y="1331531"/>
              <a:ext cx="493606" cy="445772"/>
            </a:xfrm>
            <a:custGeom>
              <a:avLst/>
              <a:gdLst/>
              <a:ahLst/>
              <a:cxnLst/>
              <a:rect l="l" t="t" r="r" b="b"/>
              <a:pathLst>
                <a:path w="16521" h="14920" extrusionOk="0">
                  <a:moveTo>
                    <a:pt x="10366" y="0"/>
                  </a:moveTo>
                  <a:cubicBezTo>
                    <a:pt x="7630" y="0"/>
                    <a:pt x="5241" y="2256"/>
                    <a:pt x="5321" y="5189"/>
                  </a:cubicBezTo>
                  <a:cubicBezTo>
                    <a:pt x="1278" y="6023"/>
                    <a:pt x="1" y="11184"/>
                    <a:pt x="3199" y="13802"/>
                  </a:cubicBezTo>
                  <a:cubicBezTo>
                    <a:pt x="4091" y="14539"/>
                    <a:pt x="5197" y="14920"/>
                    <a:pt x="6314" y="14920"/>
                  </a:cubicBezTo>
                  <a:cubicBezTo>
                    <a:pt x="7020" y="14920"/>
                    <a:pt x="7730" y="14767"/>
                    <a:pt x="8392" y="14456"/>
                  </a:cubicBezTo>
                  <a:cubicBezTo>
                    <a:pt x="10113" y="13644"/>
                    <a:pt x="11211" y="11934"/>
                    <a:pt x="11221" y="10034"/>
                  </a:cubicBezTo>
                  <a:cubicBezTo>
                    <a:pt x="12467" y="9833"/>
                    <a:pt x="13586" y="9168"/>
                    <a:pt x="14367" y="8176"/>
                  </a:cubicBezTo>
                  <a:cubicBezTo>
                    <a:pt x="16520" y="5421"/>
                    <a:pt x="15296" y="1346"/>
                    <a:pt x="11960" y="259"/>
                  </a:cubicBezTo>
                  <a:cubicBezTo>
                    <a:pt x="11426" y="83"/>
                    <a:pt x="10890" y="0"/>
                    <a:pt x="10366" y="0"/>
                  </a:cubicBezTo>
                  <a:close/>
                </a:path>
              </a:pathLst>
            </a:custGeom>
            <a:solidFill>
              <a:srgbClr val="FBFBFB"/>
            </a:solidFill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4"/>
            <p:cNvSpPr/>
            <p:nvPr/>
          </p:nvSpPr>
          <p:spPr>
            <a:xfrm>
              <a:off x="1562831" y="1883020"/>
              <a:ext cx="240006" cy="1080490"/>
            </a:xfrm>
            <a:custGeom>
              <a:avLst/>
              <a:gdLst/>
              <a:ahLst/>
              <a:cxnLst/>
              <a:rect l="l" t="t" r="r" b="b"/>
              <a:pathLst>
                <a:path w="8033" h="36164" extrusionOk="0">
                  <a:moveTo>
                    <a:pt x="4022" y="0"/>
                  </a:moveTo>
                  <a:cubicBezTo>
                    <a:pt x="1805" y="11"/>
                    <a:pt x="11" y="1805"/>
                    <a:pt x="0" y="4022"/>
                  </a:cubicBezTo>
                  <a:lnTo>
                    <a:pt x="0" y="36163"/>
                  </a:lnTo>
                  <a:lnTo>
                    <a:pt x="8033" y="36153"/>
                  </a:lnTo>
                  <a:lnTo>
                    <a:pt x="8033" y="4022"/>
                  </a:lnTo>
                  <a:cubicBezTo>
                    <a:pt x="8033" y="1805"/>
                    <a:pt x="6238" y="11"/>
                    <a:pt x="4022" y="0"/>
                  </a:cubicBezTo>
                  <a:close/>
                </a:path>
              </a:pathLst>
            </a:custGeom>
            <a:solidFill>
              <a:srgbClr val="FBFBF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4"/>
            <p:cNvSpPr/>
            <p:nvPr/>
          </p:nvSpPr>
          <p:spPr>
            <a:xfrm>
              <a:off x="1529396" y="2076342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extrusionOk="0">
                  <a:moveTo>
                    <a:pt x="0" y="1"/>
                  </a:moveTo>
                  <a:lnTo>
                    <a:pt x="11495" y="1"/>
                  </a:lnTo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4"/>
            <p:cNvSpPr/>
            <p:nvPr/>
          </p:nvSpPr>
          <p:spPr>
            <a:xfrm>
              <a:off x="1529396" y="2076342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fill="none" extrusionOk="0">
                  <a:moveTo>
                    <a:pt x="0" y="1"/>
                  </a:moveTo>
                  <a:lnTo>
                    <a:pt x="11495" y="1"/>
                  </a:ln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4"/>
            <p:cNvSpPr/>
            <p:nvPr/>
          </p:nvSpPr>
          <p:spPr>
            <a:xfrm>
              <a:off x="1542961" y="2241935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extrusionOk="0">
                  <a:moveTo>
                    <a:pt x="0" y="0"/>
                  </a:moveTo>
                  <a:lnTo>
                    <a:pt x="11495" y="0"/>
                  </a:lnTo>
                </a:path>
              </a:pathLst>
            </a:custGeom>
            <a:solidFill>
              <a:srgbClr val="FBFBF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4"/>
            <p:cNvSpPr/>
            <p:nvPr/>
          </p:nvSpPr>
          <p:spPr>
            <a:xfrm>
              <a:off x="1542961" y="2241935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fill="none" extrusionOk="0">
                  <a:moveTo>
                    <a:pt x="0" y="0"/>
                  </a:moveTo>
                  <a:lnTo>
                    <a:pt x="11495" y="0"/>
                  </a:ln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4"/>
            <p:cNvSpPr/>
            <p:nvPr/>
          </p:nvSpPr>
          <p:spPr>
            <a:xfrm>
              <a:off x="1509526" y="2407498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extrusionOk="0">
                  <a:moveTo>
                    <a:pt x="0" y="1"/>
                  </a:moveTo>
                  <a:lnTo>
                    <a:pt x="11495" y="1"/>
                  </a:lnTo>
                </a:path>
              </a:pathLst>
            </a:custGeom>
            <a:solidFill>
              <a:srgbClr val="FBFBF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4"/>
            <p:cNvSpPr/>
            <p:nvPr/>
          </p:nvSpPr>
          <p:spPr>
            <a:xfrm>
              <a:off x="1509526" y="2407498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fill="none" extrusionOk="0">
                  <a:moveTo>
                    <a:pt x="0" y="1"/>
                  </a:moveTo>
                  <a:lnTo>
                    <a:pt x="11495" y="1"/>
                  </a:ln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4"/>
            <p:cNvSpPr/>
            <p:nvPr/>
          </p:nvSpPr>
          <p:spPr>
            <a:xfrm>
              <a:off x="1522763" y="2573091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extrusionOk="0">
                  <a:moveTo>
                    <a:pt x="1" y="1"/>
                  </a:moveTo>
                  <a:lnTo>
                    <a:pt x="11496" y="1"/>
                  </a:lnTo>
                </a:path>
              </a:pathLst>
            </a:custGeom>
            <a:solidFill>
              <a:srgbClr val="FBFBF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4"/>
            <p:cNvSpPr/>
            <p:nvPr/>
          </p:nvSpPr>
          <p:spPr>
            <a:xfrm>
              <a:off x="1522763" y="2573091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fill="none" extrusionOk="0">
                  <a:moveTo>
                    <a:pt x="1" y="1"/>
                  </a:moveTo>
                  <a:lnTo>
                    <a:pt x="11496" y="1"/>
                  </a:ln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4"/>
            <p:cNvSpPr/>
            <p:nvPr/>
          </p:nvSpPr>
          <p:spPr>
            <a:xfrm>
              <a:off x="1502893" y="2703367"/>
              <a:ext cx="343472" cy="0"/>
            </a:xfrm>
            <a:custGeom>
              <a:avLst/>
              <a:gdLst/>
              <a:ahLst/>
              <a:cxnLst/>
              <a:rect l="l" t="t" r="r" b="b"/>
              <a:pathLst>
                <a:path w="11496" extrusionOk="0">
                  <a:moveTo>
                    <a:pt x="1" y="0"/>
                  </a:moveTo>
                  <a:lnTo>
                    <a:pt x="11496" y="0"/>
                  </a:lnTo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4"/>
            <p:cNvSpPr/>
            <p:nvPr/>
          </p:nvSpPr>
          <p:spPr>
            <a:xfrm>
              <a:off x="1502893" y="2703367"/>
              <a:ext cx="343472" cy="0"/>
            </a:xfrm>
            <a:custGeom>
              <a:avLst/>
              <a:gdLst/>
              <a:ahLst/>
              <a:cxnLst/>
              <a:rect l="l" t="t" r="r" b="b"/>
              <a:pathLst>
                <a:path w="11496" fill="none" extrusionOk="0">
                  <a:moveTo>
                    <a:pt x="1" y="0"/>
                  </a:moveTo>
                  <a:lnTo>
                    <a:pt x="11496" y="0"/>
                  </a:ln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4"/>
            <p:cNvSpPr/>
            <p:nvPr/>
          </p:nvSpPr>
          <p:spPr>
            <a:xfrm>
              <a:off x="1516129" y="2868930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extrusionOk="0">
                  <a:moveTo>
                    <a:pt x="1" y="1"/>
                  </a:moveTo>
                  <a:lnTo>
                    <a:pt x="11496" y="1"/>
                  </a:lnTo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4"/>
            <p:cNvSpPr/>
            <p:nvPr/>
          </p:nvSpPr>
          <p:spPr>
            <a:xfrm>
              <a:off x="1516129" y="2868930"/>
              <a:ext cx="343472" cy="30"/>
            </a:xfrm>
            <a:custGeom>
              <a:avLst/>
              <a:gdLst/>
              <a:ahLst/>
              <a:cxnLst/>
              <a:rect l="l" t="t" r="r" b="b"/>
              <a:pathLst>
                <a:path w="11496" h="1" fill="none" extrusionOk="0">
                  <a:moveTo>
                    <a:pt x="1" y="1"/>
                  </a:moveTo>
                  <a:lnTo>
                    <a:pt x="11496" y="1"/>
                  </a:ln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4"/>
            <p:cNvSpPr/>
            <p:nvPr/>
          </p:nvSpPr>
          <p:spPr>
            <a:xfrm>
              <a:off x="1562831" y="1883020"/>
              <a:ext cx="240006" cy="1080490"/>
            </a:xfrm>
            <a:custGeom>
              <a:avLst/>
              <a:gdLst/>
              <a:ahLst/>
              <a:cxnLst/>
              <a:rect l="l" t="t" r="r" b="b"/>
              <a:pathLst>
                <a:path w="8033" h="36164" fill="none" extrusionOk="0">
                  <a:moveTo>
                    <a:pt x="8033" y="36153"/>
                  </a:moveTo>
                  <a:lnTo>
                    <a:pt x="8033" y="4022"/>
                  </a:lnTo>
                  <a:cubicBezTo>
                    <a:pt x="8033" y="1805"/>
                    <a:pt x="6238" y="11"/>
                    <a:pt x="4022" y="0"/>
                  </a:cubicBezTo>
                  <a:lnTo>
                    <a:pt x="4022" y="0"/>
                  </a:lnTo>
                  <a:cubicBezTo>
                    <a:pt x="1805" y="11"/>
                    <a:pt x="11" y="1805"/>
                    <a:pt x="0" y="4022"/>
                  </a:cubicBezTo>
                  <a:lnTo>
                    <a:pt x="0" y="36163"/>
                  </a:lnTo>
                  <a:close/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4"/>
            <p:cNvSpPr/>
            <p:nvPr/>
          </p:nvSpPr>
          <p:spPr>
            <a:xfrm>
              <a:off x="1519297" y="1862822"/>
              <a:ext cx="330236" cy="123663"/>
            </a:xfrm>
            <a:custGeom>
              <a:avLst/>
              <a:gdLst/>
              <a:ahLst/>
              <a:cxnLst/>
              <a:rect l="l" t="t" r="r" b="b"/>
              <a:pathLst>
                <a:path w="11053" h="4139" extrusionOk="0">
                  <a:moveTo>
                    <a:pt x="2069" y="0"/>
                  </a:moveTo>
                  <a:cubicBezTo>
                    <a:pt x="929" y="11"/>
                    <a:pt x="11" y="929"/>
                    <a:pt x="0" y="2069"/>
                  </a:cubicBezTo>
                  <a:cubicBezTo>
                    <a:pt x="11" y="3209"/>
                    <a:pt x="929" y="4128"/>
                    <a:pt x="2069" y="4138"/>
                  </a:cubicBezTo>
                  <a:lnTo>
                    <a:pt x="8994" y="4138"/>
                  </a:lnTo>
                  <a:cubicBezTo>
                    <a:pt x="10134" y="4128"/>
                    <a:pt x="11052" y="3209"/>
                    <a:pt x="11052" y="2069"/>
                  </a:cubicBezTo>
                  <a:cubicBezTo>
                    <a:pt x="11052" y="929"/>
                    <a:pt x="10123" y="11"/>
                    <a:pt x="8983" y="0"/>
                  </a:cubicBezTo>
                  <a:close/>
                </a:path>
              </a:pathLst>
            </a:custGeom>
            <a:solidFill>
              <a:srgbClr val="FBFBFB"/>
            </a:solidFill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4"/>
            <p:cNvSpPr/>
            <p:nvPr/>
          </p:nvSpPr>
          <p:spPr>
            <a:xfrm>
              <a:off x="1779489" y="1549324"/>
              <a:ext cx="85181" cy="170332"/>
            </a:xfrm>
            <a:custGeom>
              <a:avLst/>
              <a:gdLst/>
              <a:ahLst/>
              <a:cxnLst/>
              <a:rect l="l" t="t" r="r" b="b"/>
              <a:pathLst>
                <a:path w="2851" h="5701" extrusionOk="0">
                  <a:moveTo>
                    <a:pt x="2851" y="0"/>
                  </a:moveTo>
                  <a:cubicBezTo>
                    <a:pt x="1278" y="11"/>
                    <a:pt x="1" y="1277"/>
                    <a:pt x="1" y="2850"/>
                  </a:cubicBezTo>
                  <a:cubicBezTo>
                    <a:pt x="1" y="4423"/>
                    <a:pt x="1278" y="5700"/>
                    <a:pt x="2851" y="5700"/>
                  </a:cubicBezTo>
                  <a:lnTo>
                    <a:pt x="2851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4"/>
            <p:cNvSpPr/>
            <p:nvPr/>
          </p:nvSpPr>
          <p:spPr>
            <a:xfrm>
              <a:off x="1779489" y="1549324"/>
              <a:ext cx="85181" cy="170332"/>
            </a:xfrm>
            <a:custGeom>
              <a:avLst/>
              <a:gdLst/>
              <a:ahLst/>
              <a:cxnLst/>
              <a:rect l="l" t="t" r="r" b="b"/>
              <a:pathLst>
                <a:path w="2851" h="5701" fill="none" extrusionOk="0">
                  <a:moveTo>
                    <a:pt x="2851" y="5700"/>
                  </a:moveTo>
                  <a:cubicBezTo>
                    <a:pt x="1278" y="5700"/>
                    <a:pt x="1" y="4423"/>
                    <a:pt x="1" y="2850"/>
                  </a:cubicBezTo>
                  <a:cubicBezTo>
                    <a:pt x="1" y="1277"/>
                    <a:pt x="1278" y="11"/>
                    <a:pt x="2851" y="0"/>
                  </a:cubicBez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4"/>
            <p:cNvSpPr/>
            <p:nvPr/>
          </p:nvSpPr>
          <p:spPr>
            <a:xfrm>
              <a:off x="2270263" y="1613894"/>
              <a:ext cx="170003" cy="132238"/>
            </a:xfrm>
            <a:custGeom>
              <a:avLst/>
              <a:gdLst/>
              <a:ahLst/>
              <a:cxnLst/>
              <a:rect l="l" t="t" r="r" b="b"/>
              <a:pathLst>
                <a:path w="5690" h="4426" extrusionOk="0">
                  <a:moveTo>
                    <a:pt x="3256" y="1"/>
                  </a:moveTo>
                  <a:cubicBezTo>
                    <a:pt x="2733" y="1"/>
                    <a:pt x="2205" y="145"/>
                    <a:pt x="1731" y="446"/>
                  </a:cubicBezTo>
                  <a:cubicBezTo>
                    <a:pt x="380" y="1301"/>
                    <a:pt x="0" y="3096"/>
                    <a:pt x="887" y="4426"/>
                  </a:cubicBezTo>
                  <a:lnTo>
                    <a:pt x="5690" y="1365"/>
                  </a:lnTo>
                  <a:cubicBezTo>
                    <a:pt x="5150" y="484"/>
                    <a:pt x="4213" y="1"/>
                    <a:pt x="3256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4"/>
            <p:cNvSpPr/>
            <p:nvPr/>
          </p:nvSpPr>
          <p:spPr>
            <a:xfrm>
              <a:off x="2270263" y="1601673"/>
              <a:ext cx="170003" cy="144458"/>
            </a:xfrm>
            <a:custGeom>
              <a:avLst/>
              <a:gdLst/>
              <a:ahLst/>
              <a:cxnLst/>
              <a:rect l="l" t="t" r="r" b="b"/>
              <a:pathLst>
                <a:path w="5690" h="4835" fill="none" extrusionOk="0">
                  <a:moveTo>
                    <a:pt x="887" y="4835"/>
                  </a:moveTo>
                  <a:cubicBezTo>
                    <a:pt x="0" y="3505"/>
                    <a:pt x="380" y="1710"/>
                    <a:pt x="1731" y="855"/>
                  </a:cubicBezTo>
                  <a:cubicBezTo>
                    <a:pt x="3072" y="0"/>
                    <a:pt x="4856" y="412"/>
                    <a:pt x="5690" y="1774"/>
                  </a:cubicBezTo>
                </a:path>
              </a:pathLst>
            </a:custGeom>
            <a:noFill/>
            <a:ln w="224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4"/>
            <p:cNvSpPr/>
            <p:nvPr/>
          </p:nvSpPr>
          <p:spPr>
            <a:xfrm>
              <a:off x="1428791" y="2214177"/>
              <a:ext cx="16104" cy="87392"/>
            </a:xfrm>
            <a:custGeom>
              <a:avLst/>
              <a:gdLst/>
              <a:ahLst/>
              <a:cxnLst/>
              <a:rect l="l" t="t" r="r" b="b"/>
              <a:pathLst>
                <a:path w="539" h="2925" fill="none" extrusionOk="0">
                  <a:moveTo>
                    <a:pt x="538" y="0"/>
                  </a:moveTo>
                  <a:lnTo>
                    <a:pt x="0" y="2924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4"/>
            <p:cNvSpPr/>
            <p:nvPr/>
          </p:nvSpPr>
          <p:spPr>
            <a:xfrm>
              <a:off x="1393145" y="2249823"/>
              <a:ext cx="87690" cy="16104"/>
            </a:xfrm>
            <a:custGeom>
              <a:avLst/>
              <a:gdLst/>
              <a:ahLst/>
              <a:cxnLst/>
              <a:rect l="l" t="t" r="r" b="b"/>
              <a:pathLst>
                <a:path w="2935" h="539" fill="none" extrusionOk="0">
                  <a:moveTo>
                    <a:pt x="2935" y="538"/>
                  </a:moveTo>
                  <a:lnTo>
                    <a:pt x="0" y="0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4"/>
            <p:cNvSpPr/>
            <p:nvPr/>
          </p:nvSpPr>
          <p:spPr>
            <a:xfrm>
              <a:off x="3248614" y="2481958"/>
              <a:ext cx="58052" cy="67493"/>
            </a:xfrm>
            <a:custGeom>
              <a:avLst/>
              <a:gdLst/>
              <a:ahLst/>
              <a:cxnLst/>
              <a:rect l="l" t="t" r="r" b="b"/>
              <a:pathLst>
                <a:path w="1943" h="2259" fill="none" extrusionOk="0">
                  <a:moveTo>
                    <a:pt x="1943" y="0"/>
                  </a:moveTo>
                  <a:lnTo>
                    <a:pt x="1" y="2259"/>
                  </a:lnTo>
                </a:path>
              </a:pathLst>
            </a:custGeom>
            <a:noFill/>
            <a:ln w="12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4"/>
            <p:cNvSpPr/>
            <p:nvPr/>
          </p:nvSpPr>
          <p:spPr>
            <a:xfrm>
              <a:off x="3243893" y="2486978"/>
              <a:ext cx="67523" cy="57753"/>
            </a:xfrm>
            <a:custGeom>
              <a:avLst/>
              <a:gdLst/>
              <a:ahLst/>
              <a:cxnLst/>
              <a:rect l="l" t="t" r="r" b="b"/>
              <a:pathLst>
                <a:path w="2260" h="1933" fill="none" extrusionOk="0">
                  <a:moveTo>
                    <a:pt x="2259" y="1933"/>
                  </a:moveTo>
                  <a:lnTo>
                    <a:pt x="0" y="1"/>
                  </a:lnTo>
                </a:path>
              </a:pathLst>
            </a:custGeom>
            <a:noFill/>
            <a:ln w="124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4"/>
            <p:cNvSpPr/>
            <p:nvPr/>
          </p:nvSpPr>
          <p:spPr>
            <a:xfrm>
              <a:off x="3182700" y="2317949"/>
              <a:ext cx="110427" cy="110397"/>
            </a:xfrm>
            <a:custGeom>
              <a:avLst/>
              <a:gdLst/>
              <a:ahLst/>
              <a:cxnLst/>
              <a:rect l="l" t="t" r="r" b="b"/>
              <a:pathLst>
                <a:path w="3696" h="3695" extrusionOk="0">
                  <a:moveTo>
                    <a:pt x="1848" y="0"/>
                  </a:moveTo>
                  <a:cubicBezTo>
                    <a:pt x="824" y="0"/>
                    <a:pt x="1" y="823"/>
                    <a:pt x="1" y="1847"/>
                  </a:cubicBezTo>
                  <a:cubicBezTo>
                    <a:pt x="1" y="2871"/>
                    <a:pt x="824" y="3695"/>
                    <a:pt x="1848" y="3695"/>
                  </a:cubicBezTo>
                  <a:cubicBezTo>
                    <a:pt x="2872" y="3695"/>
                    <a:pt x="3695" y="2871"/>
                    <a:pt x="3695" y="1847"/>
                  </a:cubicBezTo>
                  <a:cubicBezTo>
                    <a:pt x="3695" y="823"/>
                    <a:pt x="2872" y="0"/>
                    <a:pt x="1848" y="0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4"/>
            <p:cNvSpPr/>
            <p:nvPr/>
          </p:nvSpPr>
          <p:spPr>
            <a:xfrm>
              <a:off x="1523091" y="1598835"/>
              <a:ext cx="110726" cy="110397"/>
            </a:xfrm>
            <a:custGeom>
              <a:avLst/>
              <a:gdLst/>
              <a:ahLst/>
              <a:cxnLst/>
              <a:rect l="l" t="t" r="r" b="b"/>
              <a:pathLst>
                <a:path w="3706" h="3695" fill="none" extrusionOk="0">
                  <a:moveTo>
                    <a:pt x="3705" y="1848"/>
                  </a:moveTo>
                  <a:cubicBezTo>
                    <a:pt x="3705" y="2872"/>
                    <a:pt x="2871" y="3695"/>
                    <a:pt x="1847" y="3695"/>
                  </a:cubicBezTo>
                  <a:cubicBezTo>
                    <a:pt x="834" y="3695"/>
                    <a:pt x="0" y="2872"/>
                    <a:pt x="0" y="1848"/>
                  </a:cubicBezTo>
                  <a:cubicBezTo>
                    <a:pt x="0" y="824"/>
                    <a:pt x="834" y="0"/>
                    <a:pt x="1847" y="0"/>
                  </a:cubicBezTo>
                  <a:cubicBezTo>
                    <a:pt x="2871" y="0"/>
                    <a:pt x="3705" y="824"/>
                    <a:pt x="3705" y="1848"/>
                  </a:cubicBezTo>
                  <a:close/>
                </a:path>
              </a:pathLst>
            </a:custGeom>
            <a:noFill/>
            <a:ln w="12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4"/>
            <p:cNvSpPr/>
            <p:nvPr/>
          </p:nvSpPr>
          <p:spPr>
            <a:xfrm>
              <a:off x="2970434" y="1572033"/>
              <a:ext cx="110726" cy="110726"/>
            </a:xfrm>
            <a:custGeom>
              <a:avLst/>
              <a:gdLst/>
              <a:ahLst/>
              <a:cxnLst/>
              <a:rect l="l" t="t" r="r" b="b"/>
              <a:pathLst>
                <a:path w="3706" h="3706" fill="none" extrusionOk="0">
                  <a:moveTo>
                    <a:pt x="3706" y="1847"/>
                  </a:moveTo>
                  <a:cubicBezTo>
                    <a:pt x="3706" y="2871"/>
                    <a:pt x="2882" y="3705"/>
                    <a:pt x="1858" y="3705"/>
                  </a:cubicBezTo>
                  <a:cubicBezTo>
                    <a:pt x="835" y="3705"/>
                    <a:pt x="1" y="2871"/>
                    <a:pt x="1" y="1847"/>
                  </a:cubicBezTo>
                  <a:cubicBezTo>
                    <a:pt x="1" y="824"/>
                    <a:pt x="835" y="0"/>
                    <a:pt x="1858" y="0"/>
                  </a:cubicBezTo>
                  <a:cubicBezTo>
                    <a:pt x="2882" y="0"/>
                    <a:pt x="3706" y="824"/>
                    <a:pt x="3706" y="1847"/>
                  </a:cubicBezTo>
                  <a:close/>
                </a:path>
              </a:pathLst>
            </a:custGeom>
            <a:noFill/>
            <a:ln w="12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4"/>
            <p:cNvSpPr/>
            <p:nvPr/>
          </p:nvSpPr>
          <p:spPr>
            <a:xfrm>
              <a:off x="1384300" y="2986267"/>
              <a:ext cx="1734269" cy="7589"/>
            </a:xfrm>
            <a:custGeom>
              <a:avLst/>
              <a:gdLst/>
              <a:ahLst/>
              <a:cxnLst/>
              <a:rect l="l" t="t" r="r" b="b"/>
              <a:pathLst>
                <a:path w="58046" h="254" extrusionOk="0">
                  <a:moveTo>
                    <a:pt x="1" y="0"/>
                  </a:moveTo>
                  <a:lnTo>
                    <a:pt x="58046" y="2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4"/>
            <p:cNvSpPr/>
            <p:nvPr/>
          </p:nvSpPr>
          <p:spPr>
            <a:xfrm>
              <a:off x="1384300" y="2986267"/>
              <a:ext cx="1734269" cy="7589"/>
            </a:xfrm>
            <a:custGeom>
              <a:avLst/>
              <a:gdLst/>
              <a:ahLst/>
              <a:cxnLst/>
              <a:rect l="l" t="t" r="r" b="b"/>
              <a:pathLst>
                <a:path w="58046" h="254" fill="none" extrusionOk="0">
                  <a:moveTo>
                    <a:pt x="1" y="0"/>
                  </a:moveTo>
                  <a:lnTo>
                    <a:pt x="58046" y="254"/>
                  </a:lnTo>
                </a:path>
              </a:pathLst>
            </a:custGeom>
            <a:noFill/>
            <a:ln w="25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4"/>
            <p:cNvSpPr/>
            <p:nvPr/>
          </p:nvSpPr>
          <p:spPr>
            <a:xfrm>
              <a:off x="2854680" y="2623349"/>
              <a:ext cx="437466" cy="406663"/>
            </a:xfrm>
            <a:custGeom>
              <a:avLst/>
              <a:gdLst/>
              <a:ahLst/>
              <a:cxnLst/>
              <a:rect l="l" t="t" r="r" b="b"/>
              <a:pathLst>
                <a:path w="14642" h="13611" extrusionOk="0">
                  <a:moveTo>
                    <a:pt x="7302" y="0"/>
                  </a:moveTo>
                  <a:cubicBezTo>
                    <a:pt x="4031" y="0"/>
                    <a:pt x="1143" y="2376"/>
                    <a:pt x="602" y="5707"/>
                  </a:cubicBezTo>
                  <a:cubicBezTo>
                    <a:pt x="1" y="9423"/>
                    <a:pt x="2513" y="12917"/>
                    <a:pt x="6229" y="13519"/>
                  </a:cubicBezTo>
                  <a:cubicBezTo>
                    <a:pt x="6602" y="13580"/>
                    <a:pt x="6974" y="13610"/>
                    <a:pt x="7340" y="13610"/>
                  </a:cubicBezTo>
                  <a:cubicBezTo>
                    <a:pt x="10611" y="13610"/>
                    <a:pt x="13499" y="11235"/>
                    <a:pt x="14040" y="7903"/>
                  </a:cubicBezTo>
                  <a:cubicBezTo>
                    <a:pt x="14641" y="4187"/>
                    <a:pt x="12129" y="694"/>
                    <a:pt x="8414" y="92"/>
                  </a:cubicBezTo>
                  <a:cubicBezTo>
                    <a:pt x="8040" y="30"/>
                    <a:pt x="7669" y="0"/>
                    <a:pt x="7302" y="0"/>
                  </a:cubicBezTo>
                  <a:close/>
                </a:path>
              </a:pathLst>
            </a:custGeom>
            <a:solidFill>
              <a:schemeClr val="accent1"/>
            </a:solidFill>
            <a:ln w="224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4"/>
            <p:cNvSpPr/>
            <p:nvPr/>
          </p:nvSpPr>
          <p:spPr>
            <a:xfrm>
              <a:off x="2959707" y="2837407"/>
              <a:ext cx="118315" cy="102510"/>
            </a:xfrm>
            <a:custGeom>
              <a:avLst/>
              <a:gdLst/>
              <a:ahLst/>
              <a:cxnLst/>
              <a:rect l="l" t="t" r="r" b="b"/>
              <a:pathLst>
                <a:path w="3960" h="3431" extrusionOk="0">
                  <a:moveTo>
                    <a:pt x="1" y="0"/>
                  </a:moveTo>
                  <a:lnTo>
                    <a:pt x="1975" y="343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rgbClr val="FBFBFB"/>
            </a:solidFill>
            <a:ln w="1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4"/>
            <p:cNvSpPr/>
            <p:nvPr/>
          </p:nvSpPr>
          <p:spPr>
            <a:xfrm>
              <a:off x="3019646" y="2733933"/>
              <a:ext cx="118285" cy="102211"/>
            </a:xfrm>
            <a:custGeom>
              <a:avLst/>
              <a:gdLst/>
              <a:ahLst/>
              <a:cxnLst/>
              <a:rect l="l" t="t" r="r" b="b"/>
              <a:pathLst>
                <a:path w="3959" h="3421" extrusionOk="0">
                  <a:moveTo>
                    <a:pt x="0" y="1"/>
                  </a:moveTo>
                  <a:lnTo>
                    <a:pt x="1974" y="342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FBFBFB"/>
            </a:solidFill>
            <a:ln w="1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4"/>
            <p:cNvSpPr/>
            <p:nvPr/>
          </p:nvSpPr>
          <p:spPr>
            <a:xfrm>
              <a:off x="3077672" y="2837407"/>
              <a:ext cx="118285" cy="102510"/>
            </a:xfrm>
            <a:custGeom>
              <a:avLst/>
              <a:gdLst/>
              <a:ahLst/>
              <a:cxnLst/>
              <a:rect l="l" t="t" r="r" b="b"/>
              <a:pathLst>
                <a:path w="3959" h="3431" extrusionOk="0">
                  <a:moveTo>
                    <a:pt x="1" y="0"/>
                  </a:moveTo>
                  <a:lnTo>
                    <a:pt x="1974" y="3431"/>
                  </a:lnTo>
                  <a:lnTo>
                    <a:pt x="3959" y="0"/>
                  </a:lnTo>
                  <a:close/>
                </a:path>
              </a:pathLst>
            </a:custGeom>
            <a:solidFill>
              <a:srgbClr val="FBFBFB"/>
            </a:solidFill>
            <a:ln w="134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4"/>
            <p:cNvSpPr/>
            <p:nvPr/>
          </p:nvSpPr>
          <p:spPr>
            <a:xfrm>
              <a:off x="3049914" y="2818583"/>
              <a:ext cx="56797" cy="49537"/>
            </a:xfrm>
            <a:custGeom>
              <a:avLst/>
              <a:gdLst/>
              <a:ahLst/>
              <a:cxnLst/>
              <a:rect l="l" t="t" r="r" b="b"/>
              <a:pathLst>
                <a:path w="1901" h="1658" extrusionOk="0">
                  <a:moveTo>
                    <a:pt x="954" y="0"/>
                  </a:moveTo>
                  <a:cubicBezTo>
                    <a:pt x="608" y="0"/>
                    <a:pt x="265" y="214"/>
                    <a:pt x="159" y="609"/>
                  </a:cubicBezTo>
                  <a:cubicBezTo>
                    <a:pt x="1" y="1176"/>
                    <a:pt x="448" y="1658"/>
                    <a:pt x="956" y="1658"/>
                  </a:cubicBezTo>
                  <a:cubicBezTo>
                    <a:pt x="1091" y="1658"/>
                    <a:pt x="1229" y="1624"/>
                    <a:pt x="1362" y="1548"/>
                  </a:cubicBezTo>
                  <a:cubicBezTo>
                    <a:pt x="1763" y="1316"/>
                    <a:pt x="1901" y="810"/>
                    <a:pt x="1668" y="419"/>
                  </a:cubicBezTo>
                  <a:cubicBezTo>
                    <a:pt x="1505" y="134"/>
                    <a:pt x="1229" y="0"/>
                    <a:pt x="954" y="0"/>
                  </a:cubicBezTo>
                  <a:close/>
                </a:path>
              </a:pathLst>
            </a:custGeom>
            <a:solidFill>
              <a:srgbClr val="FBFBFB"/>
            </a:solidFill>
            <a:ln w="110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Nature of Original Datasets</a:t>
            </a:r>
            <a:endParaRPr/>
          </a:p>
        </p:txBody>
      </p:sp>
      <p:grpSp>
        <p:nvGrpSpPr>
          <p:cNvPr id="673" name="Google Shape;673;p29"/>
          <p:cNvGrpSpPr/>
          <p:nvPr/>
        </p:nvGrpSpPr>
        <p:grpSpPr>
          <a:xfrm>
            <a:off x="1216447" y="445036"/>
            <a:ext cx="621842" cy="422480"/>
            <a:chOff x="5769501" y="1227448"/>
            <a:chExt cx="471986" cy="320644"/>
          </a:xfrm>
        </p:grpSpPr>
        <p:sp>
          <p:nvSpPr>
            <p:cNvPr id="674" name="Google Shape;674;p29"/>
            <p:cNvSpPr/>
            <p:nvPr/>
          </p:nvSpPr>
          <p:spPr>
            <a:xfrm>
              <a:off x="5785592" y="1243537"/>
              <a:ext cx="439801" cy="289017"/>
            </a:xfrm>
            <a:custGeom>
              <a:avLst/>
              <a:gdLst/>
              <a:ahLst/>
              <a:cxnLst/>
              <a:rect l="l" t="t" r="r" b="b"/>
              <a:pathLst>
                <a:path w="11943" h="7850" extrusionOk="0">
                  <a:moveTo>
                    <a:pt x="7725" y="0"/>
                  </a:moveTo>
                  <a:cubicBezTo>
                    <a:pt x="6619" y="0"/>
                    <a:pt x="5623" y="533"/>
                    <a:pt x="5009" y="1352"/>
                  </a:cubicBezTo>
                  <a:cubicBezTo>
                    <a:pt x="4654" y="1201"/>
                    <a:pt x="4259" y="1120"/>
                    <a:pt x="3862" y="1120"/>
                  </a:cubicBezTo>
                  <a:cubicBezTo>
                    <a:pt x="2211" y="1120"/>
                    <a:pt x="887" y="2444"/>
                    <a:pt x="887" y="4095"/>
                  </a:cubicBezTo>
                  <a:cubicBezTo>
                    <a:pt x="887" y="4313"/>
                    <a:pt x="914" y="4546"/>
                    <a:pt x="969" y="4750"/>
                  </a:cubicBezTo>
                  <a:cubicBezTo>
                    <a:pt x="395" y="4996"/>
                    <a:pt x="0" y="5569"/>
                    <a:pt x="0" y="6239"/>
                  </a:cubicBezTo>
                  <a:cubicBezTo>
                    <a:pt x="0" y="7125"/>
                    <a:pt x="710" y="7849"/>
                    <a:pt x="1611" y="7849"/>
                  </a:cubicBezTo>
                  <a:lnTo>
                    <a:pt x="10332" y="7849"/>
                  </a:lnTo>
                  <a:cubicBezTo>
                    <a:pt x="11233" y="7849"/>
                    <a:pt x="11943" y="7125"/>
                    <a:pt x="11943" y="6239"/>
                  </a:cubicBezTo>
                  <a:cubicBezTo>
                    <a:pt x="11943" y="5542"/>
                    <a:pt x="11506" y="4956"/>
                    <a:pt x="10892" y="4723"/>
                  </a:cubicBezTo>
                  <a:cubicBezTo>
                    <a:pt x="11056" y="4328"/>
                    <a:pt x="11151" y="3877"/>
                    <a:pt x="11151" y="3427"/>
                  </a:cubicBezTo>
                  <a:cubicBezTo>
                    <a:pt x="11151" y="1529"/>
                    <a:pt x="9622" y="0"/>
                    <a:pt x="7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5798325" y="1443726"/>
              <a:ext cx="433501" cy="76549"/>
            </a:xfrm>
            <a:custGeom>
              <a:avLst/>
              <a:gdLst/>
              <a:ahLst/>
              <a:cxnLst/>
              <a:rect l="l" t="t" r="r" b="b"/>
              <a:pathLst>
                <a:path w="11943" h="2404" extrusionOk="0">
                  <a:moveTo>
                    <a:pt x="204" y="1"/>
                  </a:moveTo>
                  <a:cubicBezTo>
                    <a:pt x="68" y="232"/>
                    <a:pt x="0" y="505"/>
                    <a:pt x="0" y="793"/>
                  </a:cubicBezTo>
                  <a:cubicBezTo>
                    <a:pt x="0" y="1679"/>
                    <a:pt x="710" y="2403"/>
                    <a:pt x="1611" y="2403"/>
                  </a:cubicBezTo>
                  <a:lnTo>
                    <a:pt x="10332" y="2403"/>
                  </a:lnTo>
                  <a:cubicBezTo>
                    <a:pt x="11233" y="2403"/>
                    <a:pt x="11943" y="1679"/>
                    <a:pt x="11943" y="793"/>
                  </a:cubicBezTo>
                  <a:cubicBezTo>
                    <a:pt x="11943" y="505"/>
                    <a:pt x="11875" y="232"/>
                    <a:pt x="11738" y="1"/>
                  </a:cubicBezTo>
                  <a:cubicBezTo>
                    <a:pt x="11465" y="492"/>
                    <a:pt x="10947" y="820"/>
                    <a:pt x="10332" y="820"/>
                  </a:cubicBezTo>
                  <a:lnTo>
                    <a:pt x="1611" y="820"/>
                  </a:lnTo>
                  <a:cubicBezTo>
                    <a:pt x="1010" y="820"/>
                    <a:pt x="477" y="492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5769501" y="1227448"/>
              <a:ext cx="471986" cy="320644"/>
            </a:xfrm>
            <a:custGeom>
              <a:avLst/>
              <a:gdLst/>
              <a:ahLst/>
              <a:cxnLst/>
              <a:rect l="l" t="t" r="r" b="b"/>
              <a:pathLst>
                <a:path w="12817" h="8709" extrusionOk="0">
                  <a:moveTo>
                    <a:pt x="8162" y="861"/>
                  </a:moveTo>
                  <a:cubicBezTo>
                    <a:pt x="9813" y="861"/>
                    <a:pt x="11151" y="2212"/>
                    <a:pt x="11151" y="3864"/>
                  </a:cubicBezTo>
                  <a:cubicBezTo>
                    <a:pt x="11151" y="4246"/>
                    <a:pt x="11083" y="4628"/>
                    <a:pt x="10933" y="4996"/>
                  </a:cubicBezTo>
                  <a:lnTo>
                    <a:pt x="10756" y="5420"/>
                  </a:lnTo>
                  <a:lnTo>
                    <a:pt x="11178" y="5569"/>
                  </a:lnTo>
                  <a:cubicBezTo>
                    <a:pt x="11642" y="5747"/>
                    <a:pt x="11957" y="6184"/>
                    <a:pt x="11957" y="6676"/>
                  </a:cubicBezTo>
                  <a:cubicBezTo>
                    <a:pt x="11957" y="7317"/>
                    <a:pt x="11424" y="7849"/>
                    <a:pt x="10769" y="7849"/>
                  </a:cubicBezTo>
                  <a:lnTo>
                    <a:pt x="2048" y="7849"/>
                  </a:lnTo>
                  <a:cubicBezTo>
                    <a:pt x="1392" y="7849"/>
                    <a:pt x="860" y="7317"/>
                    <a:pt x="860" y="6676"/>
                  </a:cubicBezTo>
                  <a:cubicBezTo>
                    <a:pt x="860" y="6197"/>
                    <a:pt x="1147" y="5775"/>
                    <a:pt x="1569" y="5597"/>
                  </a:cubicBezTo>
                  <a:lnTo>
                    <a:pt x="1911" y="5447"/>
                  </a:lnTo>
                  <a:lnTo>
                    <a:pt x="1829" y="5092"/>
                  </a:lnTo>
                  <a:cubicBezTo>
                    <a:pt x="1775" y="4901"/>
                    <a:pt x="1760" y="4710"/>
                    <a:pt x="1760" y="4532"/>
                  </a:cubicBezTo>
                  <a:cubicBezTo>
                    <a:pt x="1760" y="3127"/>
                    <a:pt x="2894" y="1993"/>
                    <a:pt x="4299" y="1993"/>
                  </a:cubicBezTo>
                  <a:cubicBezTo>
                    <a:pt x="4627" y="1993"/>
                    <a:pt x="4969" y="2062"/>
                    <a:pt x="5269" y="2184"/>
                  </a:cubicBezTo>
                  <a:lnTo>
                    <a:pt x="5582" y="2321"/>
                  </a:lnTo>
                  <a:lnTo>
                    <a:pt x="5788" y="2048"/>
                  </a:lnTo>
                  <a:cubicBezTo>
                    <a:pt x="6361" y="1298"/>
                    <a:pt x="7220" y="861"/>
                    <a:pt x="8162" y="861"/>
                  </a:cubicBezTo>
                  <a:close/>
                  <a:moveTo>
                    <a:pt x="8162" y="1"/>
                  </a:moveTo>
                  <a:cubicBezTo>
                    <a:pt x="7056" y="1"/>
                    <a:pt x="6033" y="452"/>
                    <a:pt x="5296" y="1270"/>
                  </a:cubicBezTo>
                  <a:cubicBezTo>
                    <a:pt x="4982" y="1174"/>
                    <a:pt x="4641" y="1120"/>
                    <a:pt x="4299" y="1120"/>
                  </a:cubicBezTo>
                  <a:cubicBezTo>
                    <a:pt x="2416" y="1120"/>
                    <a:pt x="887" y="2649"/>
                    <a:pt x="887" y="4532"/>
                  </a:cubicBezTo>
                  <a:cubicBezTo>
                    <a:pt x="887" y="4669"/>
                    <a:pt x="901" y="4819"/>
                    <a:pt x="914" y="4956"/>
                  </a:cubicBezTo>
                  <a:cubicBezTo>
                    <a:pt x="341" y="5338"/>
                    <a:pt x="0" y="5979"/>
                    <a:pt x="0" y="6676"/>
                  </a:cubicBezTo>
                  <a:cubicBezTo>
                    <a:pt x="0" y="7795"/>
                    <a:pt x="914" y="8709"/>
                    <a:pt x="2048" y="8709"/>
                  </a:cubicBezTo>
                  <a:lnTo>
                    <a:pt x="10769" y="8709"/>
                  </a:lnTo>
                  <a:cubicBezTo>
                    <a:pt x="11902" y="8709"/>
                    <a:pt x="12816" y="7795"/>
                    <a:pt x="12816" y="6676"/>
                  </a:cubicBezTo>
                  <a:cubicBezTo>
                    <a:pt x="12816" y="5966"/>
                    <a:pt x="12448" y="5311"/>
                    <a:pt x="11875" y="4942"/>
                  </a:cubicBezTo>
                  <a:cubicBezTo>
                    <a:pt x="11970" y="4587"/>
                    <a:pt x="12025" y="4232"/>
                    <a:pt x="12025" y="3864"/>
                  </a:cubicBezTo>
                  <a:cubicBezTo>
                    <a:pt x="12025" y="1735"/>
                    <a:pt x="10292" y="1"/>
                    <a:pt x="8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9"/>
          <p:cNvGrpSpPr/>
          <p:nvPr/>
        </p:nvGrpSpPr>
        <p:grpSpPr>
          <a:xfrm>
            <a:off x="8200996" y="1188467"/>
            <a:ext cx="459552" cy="89752"/>
            <a:chOff x="4985146" y="2102805"/>
            <a:chExt cx="459552" cy="89752"/>
          </a:xfrm>
        </p:grpSpPr>
        <p:sp>
          <p:nvSpPr>
            <p:cNvPr id="678" name="Google Shape;678;p29"/>
            <p:cNvSpPr/>
            <p:nvPr/>
          </p:nvSpPr>
          <p:spPr>
            <a:xfrm>
              <a:off x="4985146" y="2102805"/>
              <a:ext cx="261107" cy="89752"/>
            </a:xfrm>
            <a:custGeom>
              <a:avLst/>
              <a:gdLst/>
              <a:ahLst/>
              <a:cxnLst/>
              <a:rect l="l" t="t" r="r" b="b"/>
              <a:pathLst>
                <a:path w="4518" h="1553" extrusionOk="0">
                  <a:moveTo>
                    <a:pt x="800" y="0"/>
                  </a:moveTo>
                  <a:lnTo>
                    <a:pt x="636" y="24"/>
                  </a:lnTo>
                  <a:lnTo>
                    <a:pt x="495" y="47"/>
                  </a:lnTo>
                  <a:lnTo>
                    <a:pt x="353" y="118"/>
                  </a:lnTo>
                  <a:lnTo>
                    <a:pt x="236" y="235"/>
                  </a:lnTo>
                  <a:lnTo>
                    <a:pt x="165" y="329"/>
                  </a:lnTo>
                  <a:lnTo>
                    <a:pt x="95" y="424"/>
                  </a:lnTo>
                  <a:lnTo>
                    <a:pt x="24" y="588"/>
                  </a:lnTo>
                  <a:lnTo>
                    <a:pt x="1" y="776"/>
                  </a:lnTo>
                  <a:lnTo>
                    <a:pt x="24" y="941"/>
                  </a:lnTo>
                  <a:lnTo>
                    <a:pt x="71" y="1082"/>
                  </a:lnTo>
                  <a:lnTo>
                    <a:pt x="142" y="1223"/>
                  </a:lnTo>
                  <a:lnTo>
                    <a:pt x="236" y="1341"/>
                  </a:lnTo>
                  <a:lnTo>
                    <a:pt x="353" y="1435"/>
                  </a:lnTo>
                  <a:lnTo>
                    <a:pt x="495" y="1506"/>
                  </a:lnTo>
                  <a:lnTo>
                    <a:pt x="636" y="1553"/>
                  </a:lnTo>
                  <a:lnTo>
                    <a:pt x="3882" y="1553"/>
                  </a:lnTo>
                  <a:lnTo>
                    <a:pt x="4047" y="1506"/>
                  </a:lnTo>
                  <a:lnTo>
                    <a:pt x="4164" y="1435"/>
                  </a:lnTo>
                  <a:lnTo>
                    <a:pt x="4282" y="1341"/>
                  </a:lnTo>
                  <a:lnTo>
                    <a:pt x="4376" y="1223"/>
                  </a:lnTo>
                  <a:lnTo>
                    <a:pt x="4447" y="1082"/>
                  </a:lnTo>
                  <a:lnTo>
                    <a:pt x="4494" y="941"/>
                  </a:lnTo>
                  <a:lnTo>
                    <a:pt x="4517" y="776"/>
                  </a:lnTo>
                  <a:lnTo>
                    <a:pt x="4494" y="588"/>
                  </a:lnTo>
                  <a:lnTo>
                    <a:pt x="4447" y="424"/>
                  </a:lnTo>
                  <a:lnTo>
                    <a:pt x="4376" y="329"/>
                  </a:lnTo>
                  <a:lnTo>
                    <a:pt x="4306" y="259"/>
                  </a:lnTo>
                  <a:lnTo>
                    <a:pt x="4235" y="188"/>
                  </a:lnTo>
                  <a:lnTo>
                    <a:pt x="4164" y="118"/>
                  </a:lnTo>
                  <a:lnTo>
                    <a:pt x="4047" y="71"/>
                  </a:lnTo>
                  <a:lnTo>
                    <a:pt x="3953" y="24"/>
                  </a:lnTo>
                  <a:lnTo>
                    <a:pt x="3835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4990579" y="2102805"/>
              <a:ext cx="251571" cy="50337"/>
            </a:xfrm>
            <a:custGeom>
              <a:avLst/>
              <a:gdLst/>
              <a:ahLst/>
              <a:cxnLst/>
              <a:rect l="l" t="t" r="r" b="b"/>
              <a:pathLst>
                <a:path w="4353" h="871" extrusionOk="0">
                  <a:moveTo>
                    <a:pt x="706" y="0"/>
                  </a:moveTo>
                  <a:lnTo>
                    <a:pt x="542" y="24"/>
                  </a:lnTo>
                  <a:lnTo>
                    <a:pt x="401" y="47"/>
                  </a:lnTo>
                  <a:lnTo>
                    <a:pt x="259" y="118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612"/>
                  </a:lnTo>
                  <a:lnTo>
                    <a:pt x="189" y="682"/>
                  </a:lnTo>
                  <a:lnTo>
                    <a:pt x="283" y="753"/>
                  </a:lnTo>
                  <a:lnTo>
                    <a:pt x="377" y="800"/>
                  </a:lnTo>
                  <a:lnTo>
                    <a:pt x="471" y="847"/>
                  </a:lnTo>
                  <a:lnTo>
                    <a:pt x="589" y="870"/>
                  </a:lnTo>
                  <a:lnTo>
                    <a:pt x="3647" y="870"/>
                  </a:lnTo>
                  <a:lnTo>
                    <a:pt x="3788" y="847"/>
                  </a:lnTo>
                  <a:lnTo>
                    <a:pt x="3953" y="800"/>
                  </a:lnTo>
                  <a:lnTo>
                    <a:pt x="4070" y="729"/>
                  </a:lnTo>
                  <a:lnTo>
                    <a:pt x="4188" y="635"/>
                  </a:lnTo>
                  <a:lnTo>
                    <a:pt x="4282" y="541"/>
                  </a:lnTo>
                  <a:lnTo>
                    <a:pt x="4353" y="424"/>
                  </a:lnTo>
                  <a:lnTo>
                    <a:pt x="4282" y="329"/>
                  </a:lnTo>
                  <a:lnTo>
                    <a:pt x="4212" y="259"/>
                  </a:lnTo>
                  <a:lnTo>
                    <a:pt x="4141" y="188"/>
                  </a:lnTo>
                  <a:lnTo>
                    <a:pt x="4070" y="118"/>
                  </a:lnTo>
                  <a:lnTo>
                    <a:pt x="3953" y="71"/>
                  </a:lnTo>
                  <a:lnTo>
                    <a:pt x="3859" y="24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4985146" y="2102805"/>
              <a:ext cx="261107" cy="89752"/>
            </a:xfrm>
            <a:custGeom>
              <a:avLst/>
              <a:gdLst/>
              <a:ahLst/>
              <a:cxnLst/>
              <a:rect l="l" t="t" r="r" b="b"/>
              <a:pathLst>
                <a:path w="4518" h="1553" fill="none" extrusionOk="0">
                  <a:moveTo>
                    <a:pt x="3741" y="0"/>
                  </a:moveTo>
                  <a:lnTo>
                    <a:pt x="3741" y="0"/>
                  </a:lnTo>
                  <a:lnTo>
                    <a:pt x="3835" y="0"/>
                  </a:lnTo>
                  <a:lnTo>
                    <a:pt x="3953" y="24"/>
                  </a:lnTo>
                  <a:lnTo>
                    <a:pt x="4047" y="71"/>
                  </a:lnTo>
                  <a:lnTo>
                    <a:pt x="4164" y="118"/>
                  </a:lnTo>
                  <a:lnTo>
                    <a:pt x="4235" y="188"/>
                  </a:lnTo>
                  <a:lnTo>
                    <a:pt x="4306" y="259"/>
                  </a:lnTo>
                  <a:lnTo>
                    <a:pt x="4376" y="329"/>
                  </a:lnTo>
                  <a:lnTo>
                    <a:pt x="4447" y="424"/>
                  </a:lnTo>
                  <a:lnTo>
                    <a:pt x="4447" y="424"/>
                  </a:lnTo>
                  <a:lnTo>
                    <a:pt x="4494" y="588"/>
                  </a:lnTo>
                  <a:lnTo>
                    <a:pt x="4517" y="776"/>
                  </a:lnTo>
                  <a:lnTo>
                    <a:pt x="4517" y="776"/>
                  </a:lnTo>
                  <a:lnTo>
                    <a:pt x="4494" y="941"/>
                  </a:lnTo>
                  <a:lnTo>
                    <a:pt x="4447" y="1082"/>
                  </a:lnTo>
                  <a:lnTo>
                    <a:pt x="4376" y="1223"/>
                  </a:lnTo>
                  <a:lnTo>
                    <a:pt x="4282" y="1341"/>
                  </a:lnTo>
                  <a:lnTo>
                    <a:pt x="4282" y="1341"/>
                  </a:lnTo>
                  <a:lnTo>
                    <a:pt x="4164" y="1435"/>
                  </a:lnTo>
                  <a:lnTo>
                    <a:pt x="4047" y="1506"/>
                  </a:lnTo>
                  <a:lnTo>
                    <a:pt x="3882" y="1553"/>
                  </a:lnTo>
                  <a:lnTo>
                    <a:pt x="3741" y="1553"/>
                  </a:lnTo>
                  <a:lnTo>
                    <a:pt x="800" y="1553"/>
                  </a:lnTo>
                  <a:lnTo>
                    <a:pt x="800" y="1553"/>
                  </a:lnTo>
                  <a:lnTo>
                    <a:pt x="636" y="1553"/>
                  </a:lnTo>
                  <a:lnTo>
                    <a:pt x="495" y="1506"/>
                  </a:lnTo>
                  <a:lnTo>
                    <a:pt x="353" y="1435"/>
                  </a:lnTo>
                  <a:lnTo>
                    <a:pt x="236" y="1341"/>
                  </a:lnTo>
                  <a:lnTo>
                    <a:pt x="142" y="1223"/>
                  </a:lnTo>
                  <a:lnTo>
                    <a:pt x="71" y="1082"/>
                  </a:lnTo>
                  <a:lnTo>
                    <a:pt x="24" y="941"/>
                  </a:lnTo>
                  <a:lnTo>
                    <a:pt x="1" y="776"/>
                  </a:lnTo>
                  <a:lnTo>
                    <a:pt x="1" y="776"/>
                  </a:lnTo>
                  <a:lnTo>
                    <a:pt x="24" y="588"/>
                  </a:lnTo>
                  <a:lnTo>
                    <a:pt x="95" y="424"/>
                  </a:lnTo>
                  <a:lnTo>
                    <a:pt x="95" y="424"/>
                  </a:lnTo>
                  <a:lnTo>
                    <a:pt x="165" y="329"/>
                  </a:lnTo>
                  <a:lnTo>
                    <a:pt x="236" y="235"/>
                  </a:lnTo>
                  <a:lnTo>
                    <a:pt x="236" y="235"/>
                  </a:lnTo>
                  <a:lnTo>
                    <a:pt x="353" y="118"/>
                  </a:lnTo>
                  <a:lnTo>
                    <a:pt x="495" y="47"/>
                  </a:lnTo>
                  <a:lnTo>
                    <a:pt x="636" y="24"/>
                  </a:lnTo>
                  <a:lnTo>
                    <a:pt x="800" y="0"/>
                  </a:lnTo>
                  <a:lnTo>
                    <a:pt x="3741" y="0"/>
                  </a:ln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5325010" y="2102805"/>
              <a:ext cx="119688" cy="89752"/>
            </a:xfrm>
            <a:custGeom>
              <a:avLst/>
              <a:gdLst/>
              <a:ahLst/>
              <a:cxnLst/>
              <a:rect l="l" t="t" r="r" b="b"/>
              <a:pathLst>
                <a:path w="2071" h="1553" extrusionOk="0">
                  <a:moveTo>
                    <a:pt x="800" y="0"/>
                  </a:moveTo>
                  <a:lnTo>
                    <a:pt x="636" y="24"/>
                  </a:lnTo>
                  <a:lnTo>
                    <a:pt x="495" y="47"/>
                  </a:lnTo>
                  <a:lnTo>
                    <a:pt x="354" y="118"/>
                  </a:lnTo>
                  <a:lnTo>
                    <a:pt x="236" y="235"/>
                  </a:lnTo>
                  <a:lnTo>
                    <a:pt x="165" y="329"/>
                  </a:lnTo>
                  <a:lnTo>
                    <a:pt x="95" y="424"/>
                  </a:lnTo>
                  <a:lnTo>
                    <a:pt x="24" y="588"/>
                  </a:lnTo>
                  <a:lnTo>
                    <a:pt x="1" y="776"/>
                  </a:lnTo>
                  <a:lnTo>
                    <a:pt x="24" y="941"/>
                  </a:lnTo>
                  <a:lnTo>
                    <a:pt x="71" y="1082"/>
                  </a:lnTo>
                  <a:lnTo>
                    <a:pt x="142" y="1223"/>
                  </a:lnTo>
                  <a:lnTo>
                    <a:pt x="236" y="1341"/>
                  </a:lnTo>
                  <a:lnTo>
                    <a:pt x="354" y="1435"/>
                  </a:lnTo>
                  <a:lnTo>
                    <a:pt x="495" y="1506"/>
                  </a:lnTo>
                  <a:lnTo>
                    <a:pt x="636" y="1553"/>
                  </a:lnTo>
                  <a:lnTo>
                    <a:pt x="1436" y="1553"/>
                  </a:lnTo>
                  <a:lnTo>
                    <a:pt x="1577" y="1506"/>
                  </a:lnTo>
                  <a:lnTo>
                    <a:pt x="1718" y="1435"/>
                  </a:lnTo>
                  <a:lnTo>
                    <a:pt x="1836" y="1341"/>
                  </a:lnTo>
                  <a:lnTo>
                    <a:pt x="1930" y="1223"/>
                  </a:lnTo>
                  <a:lnTo>
                    <a:pt x="2000" y="1082"/>
                  </a:lnTo>
                  <a:lnTo>
                    <a:pt x="2047" y="941"/>
                  </a:lnTo>
                  <a:lnTo>
                    <a:pt x="2071" y="776"/>
                  </a:lnTo>
                  <a:lnTo>
                    <a:pt x="2047" y="588"/>
                  </a:lnTo>
                  <a:lnTo>
                    <a:pt x="1977" y="424"/>
                  </a:lnTo>
                  <a:lnTo>
                    <a:pt x="1930" y="329"/>
                  </a:lnTo>
                  <a:lnTo>
                    <a:pt x="1859" y="259"/>
                  </a:lnTo>
                  <a:lnTo>
                    <a:pt x="1789" y="188"/>
                  </a:lnTo>
                  <a:lnTo>
                    <a:pt x="1694" y="118"/>
                  </a:lnTo>
                  <a:lnTo>
                    <a:pt x="1600" y="71"/>
                  </a:lnTo>
                  <a:lnTo>
                    <a:pt x="1506" y="24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5330442" y="2102805"/>
              <a:ext cx="108823" cy="50337"/>
            </a:xfrm>
            <a:custGeom>
              <a:avLst/>
              <a:gdLst/>
              <a:ahLst/>
              <a:cxnLst/>
              <a:rect l="l" t="t" r="r" b="b"/>
              <a:pathLst>
                <a:path w="1883" h="871" extrusionOk="0">
                  <a:moveTo>
                    <a:pt x="706" y="0"/>
                  </a:moveTo>
                  <a:lnTo>
                    <a:pt x="542" y="24"/>
                  </a:lnTo>
                  <a:lnTo>
                    <a:pt x="401" y="47"/>
                  </a:lnTo>
                  <a:lnTo>
                    <a:pt x="260" y="118"/>
                  </a:lnTo>
                  <a:lnTo>
                    <a:pt x="142" y="235"/>
                  </a:lnTo>
                  <a:lnTo>
                    <a:pt x="71" y="329"/>
                  </a:lnTo>
                  <a:lnTo>
                    <a:pt x="1" y="424"/>
                  </a:lnTo>
                  <a:lnTo>
                    <a:pt x="48" y="518"/>
                  </a:lnTo>
                  <a:lnTo>
                    <a:pt x="118" y="612"/>
                  </a:lnTo>
                  <a:lnTo>
                    <a:pt x="189" y="682"/>
                  </a:lnTo>
                  <a:lnTo>
                    <a:pt x="283" y="753"/>
                  </a:lnTo>
                  <a:lnTo>
                    <a:pt x="377" y="800"/>
                  </a:lnTo>
                  <a:lnTo>
                    <a:pt x="471" y="847"/>
                  </a:lnTo>
                  <a:lnTo>
                    <a:pt x="589" y="870"/>
                  </a:lnTo>
                  <a:lnTo>
                    <a:pt x="1177" y="870"/>
                  </a:lnTo>
                  <a:lnTo>
                    <a:pt x="1342" y="847"/>
                  </a:lnTo>
                  <a:lnTo>
                    <a:pt x="1483" y="800"/>
                  </a:lnTo>
                  <a:lnTo>
                    <a:pt x="1624" y="729"/>
                  </a:lnTo>
                  <a:lnTo>
                    <a:pt x="1742" y="635"/>
                  </a:lnTo>
                  <a:lnTo>
                    <a:pt x="1812" y="541"/>
                  </a:lnTo>
                  <a:lnTo>
                    <a:pt x="1883" y="424"/>
                  </a:lnTo>
                  <a:lnTo>
                    <a:pt x="1836" y="329"/>
                  </a:lnTo>
                  <a:lnTo>
                    <a:pt x="1765" y="259"/>
                  </a:lnTo>
                  <a:lnTo>
                    <a:pt x="1695" y="188"/>
                  </a:lnTo>
                  <a:lnTo>
                    <a:pt x="1600" y="118"/>
                  </a:lnTo>
                  <a:lnTo>
                    <a:pt x="1506" y="71"/>
                  </a:lnTo>
                  <a:lnTo>
                    <a:pt x="1412" y="24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5325010" y="2102805"/>
              <a:ext cx="119688" cy="89752"/>
            </a:xfrm>
            <a:custGeom>
              <a:avLst/>
              <a:gdLst/>
              <a:ahLst/>
              <a:cxnLst/>
              <a:rect l="l" t="t" r="r" b="b"/>
              <a:pathLst>
                <a:path w="2071" h="1553" fill="none" extrusionOk="0">
                  <a:moveTo>
                    <a:pt x="1271" y="0"/>
                  </a:moveTo>
                  <a:lnTo>
                    <a:pt x="1271" y="0"/>
                  </a:lnTo>
                  <a:lnTo>
                    <a:pt x="1389" y="0"/>
                  </a:lnTo>
                  <a:lnTo>
                    <a:pt x="1506" y="24"/>
                  </a:lnTo>
                  <a:lnTo>
                    <a:pt x="1600" y="71"/>
                  </a:lnTo>
                  <a:lnTo>
                    <a:pt x="1694" y="118"/>
                  </a:lnTo>
                  <a:lnTo>
                    <a:pt x="1789" y="188"/>
                  </a:lnTo>
                  <a:lnTo>
                    <a:pt x="1859" y="259"/>
                  </a:lnTo>
                  <a:lnTo>
                    <a:pt x="1930" y="329"/>
                  </a:lnTo>
                  <a:lnTo>
                    <a:pt x="1977" y="424"/>
                  </a:lnTo>
                  <a:lnTo>
                    <a:pt x="1977" y="424"/>
                  </a:lnTo>
                  <a:lnTo>
                    <a:pt x="2047" y="588"/>
                  </a:lnTo>
                  <a:lnTo>
                    <a:pt x="2071" y="776"/>
                  </a:lnTo>
                  <a:lnTo>
                    <a:pt x="2071" y="776"/>
                  </a:lnTo>
                  <a:lnTo>
                    <a:pt x="2047" y="941"/>
                  </a:lnTo>
                  <a:lnTo>
                    <a:pt x="2000" y="1082"/>
                  </a:lnTo>
                  <a:lnTo>
                    <a:pt x="1930" y="1223"/>
                  </a:lnTo>
                  <a:lnTo>
                    <a:pt x="1836" y="1341"/>
                  </a:lnTo>
                  <a:lnTo>
                    <a:pt x="1836" y="1341"/>
                  </a:lnTo>
                  <a:lnTo>
                    <a:pt x="1718" y="1435"/>
                  </a:lnTo>
                  <a:lnTo>
                    <a:pt x="1577" y="1506"/>
                  </a:lnTo>
                  <a:lnTo>
                    <a:pt x="1436" y="1553"/>
                  </a:lnTo>
                  <a:lnTo>
                    <a:pt x="1271" y="1553"/>
                  </a:lnTo>
                  <a:lnTo>
                    <a:pt x="800" y="1553"/>
                  </a:lnTo>
                  <a:lnTo>
                    <a:pt x="800" y="1553"/>
                  </a:lnTo>
                  <a:lnTo>
                    <a:pt x="636" y="1553"/>
                  </a:lnTo>
                  <a:lnTo>
                    <a:pt x="495" y="1506"/>
                  </a:lnTo>
                  <a:lnTo>
                    <a:pt x="354" y="1435"/>
                  </a:lnTo>
                  <a:lnTo>
                    <a:pt x="236" y="1341"/>
                  </a:lnTo>
                  <a:lnTo>
                    <a:pt x="142" y="1223"/>
                  </a:lnTo>
                  <a:lnTo>
                    <a:pt x="71" y="1082"/>
                  </a:lnTo>
                  <a:lnTo>
                    <a:pt x="24" y="941"/>
                  </a:lnTo>
                  <a:lnTo>
                    <a:pt x="1" y="776"/>
                  </a:lnTo>
                  <a:lnTo>
                    <a:pt x="1" y="776"/>
                  </a:lnTo>
                  <a:lnTo>
                    <a:pt x="24" y="588"/>
                  </a:lnTo>
                  <a:lnTo>
                    <a:pt x="95" y="424"/>
                  </a:lnTo>
                  <a:lnTo>
                    <a:pt x="95" y="424"/>
                  </a:lnTo>
                  <a:lnTo>
                    <a:pt x="165" y="329"/>
                  </a:lnTo>
                  <a:lnTo>
                    <a:pt x="236" y="235"/>
                  </a:lnTo>
                  <a:lnTo>
                    <a:pt x="236" y="235"/>
                  </a:lnTo>
                  <a:lnTo>
                    <a:pt x="354" y="118"/>
                  </a:lnTo>
                  <a:lnTo>
                    <a:pt x="495" y="47"/>
                  </a:lnTo>
                  <a:lnTo>
                    <a:pt x="636" y="24"/>
                  </a:lnTo>
                  <a:lnTo>
                    <a:pt x="800" y="0"/>
                  </a:lnTo>
                  <a:lnTo>
                    <a:pt x="1271" y="0"/>
                  </a:ln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29"/>
          <p:cNvSpPr txBox="1"/>
          <p:nvPr/>
        </p:nvSpPr>
        <p:spPr>
          <a:xfrm>
            <a:off x="782250" y="1601577"/>
            <a:ext cx="2952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Open Sans"/>
                <a:ea typeface="Open Sans"/>
                <a:cs typeface="Open Sans"/>
                <a:sym typeface="Open Sans"/>
              </a:rPr>
              <a:t>df5 - NO2</a:t>
            </a: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nitrogen_dioxide_mean      	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year                         	 int32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__id		 int32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dtype: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29"/>
          <p:cNvSpPr txBox="1"/>
          <p:nvPr/>
        </p:nvSpPr>
        <p:spPr>
          <a:xfrm>
            <a:off x="5222850" y="1601563"/>
            <a:ext cx="2952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Open Sans"/>
                <a:ea typeface="Open Sans"/>
                <a:cs typeface="Open Sans"/>
                <a:sym typeface="Open Sans"/>
              </a:rPr>
              <a:t>df5 - PM2.5</a:t>
            </a: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pm2.5_mean                 	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year                        	int32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__id                                                int32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dtype: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" name="Google Shape;686;p29"/>
          <p:cNvSpPr txBox="1"/>
          <p:nvPr/>
        </p:nvSpPr>
        <p:spPr>
          <a:xfrm>
            <a:off x="2920575" y="3066413"/>
            <a:ext cx="29526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Open Sans"/>
                <a:ea typeface="Open Sans"/>
                <a:cs typeface="Open Sans"/>
                <a:sym typeface="Open Sans"/>
              </a:rPr>
              <a:t>df5 - O3</a:t>
            </a: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ozone_maximum_8hour_mean      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year                         	       int32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__id	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	       int32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dtype: object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687;p29"/>
          <p:cNvSpPr txBox="1"/>
          <p:nvPr/>
        </p:nvSpPr>
        <p:spPr>
          <a:xfrm>
            <a:off x="1858100" y="1448975"/>
            <a:ext cx="2257200" cy="49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PT Serif"/>
                <a:ea typeface="PT Serif"/>
                <a:cs typeface="PT Serif"/>
                <a:sym typeface="PT Serif"/>
              </a:rPr>
              <a:t>Mean of Nitrogen Dioxide from year 2000-2021</a:t>
            </a:r>
            <a:endParaRPr sz="1000" i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88" name="Google Shape;688;p29"/>
          <p:cNvSpPr txBox="1"/>
          <p:nvPr/>
        </p:nvSpPr>
        <p:spPr>
          <a:xfrm>
            <a:off x="6197250" y="1448975"/>
            <a:ext cx="2164500" cy="49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PT Serif"/>
                <a:ea typeface="PT Serif"/>
                <a:cs typeface="PT Serif"/>
                <a:sym typeface="PT Serif"/>
              </a:rPr>
              <a:t>Mean of Particulate Matter 2.5 from year 2002-2021</a:t>
            </a:r>
            <a:endParaRPr sz="1000" i="1"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89" name="Google Shape;689;p29"/>
          <p:cNvSpPr txBox="1"/>
          <p:nvPr/>
        </p:nvSpPr>
        <p:spPr>
          <a:xfrm>
            <a:off x="3836625" y="2858375"/>
            <a:ext cx="2426400" cy="49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PT Serif"/>
                <a:ea typeface="PT Serif"/>
                <a:cs typeface="PT Serif"/>
                <a:sym typeface="PT Serif"/>
              </a:rPr>
              <a:t>Max 8-hour Mean of Ozone from year 2000-2021</a:t>
            </a:r>
            <a:endParaRPr sz="1000" i="1">
              <a:latin typeface="PT Serif"/>
              <a:ea typeface="PT Serif"/>
              <a:cs typeface="PT Serif"/>
              <a:sym typeface="PT Serif"/>
            </a:endParaRPr>
          </a:p>
        </p:txBody>
      </p:sp>
      <p:grpSp>
        <p:nvGrpSpPr>
          <p:cNvPr id="690" name="Google Shape;690;p29"/>
          <p:cNvGrpSpPr/>
          <p:nvPr/>
        </p:nvGrpSpPr>
        <p:grpSpPr>
          <a:xfrm>
            <a:off x="6955700" y="155173"/>
            <a:ext cx="1199945" cy="974199"/>
            <a:chOff x="3790671" y="2975391"/>
            <a:chExt cx="2086860" cy="1628006"/>
          </a:xfrm>
        </p:grpSpPr>
        <p:sp>
          <p:nvSpPr>
            <p:cNvPr id="691" name="Google Shape;691;p29"/>
            <p:cNvSpPr/>
            <p:nvPr/>
          </p:nvSpPr>
          <p:spPr>
            <a:xfrm>
              <a:off x="3876754" y="3122698"/>
              <a:ext cx="2000777" cy="1480699"/>
            </a:xfrm>
            <a:custGeom>
              <a:avLst/>
              <a:gdLst/>
              <a:ahLst/>
              <a:cxnLst/>
              <a:rect l="l" t="t" r="r" b="b"/>
              <a:pathLst>
                <a:path w="66966" h="49559" extrusionOk="0">
                  <a:moveTo>
                    <a:pt x="32396" y="0"/>
                  </a:moveTo>
                  <a:cubicBezTo>
                    <a:pt x="25081" y="0"/>
                    <a:pt x="18737" y="4001"/>
                    <a:pt x="15560" y="9870"/>
                  </a:cubicBezTo>
                  <a:cubicBezTo>
                    <a:pt x="6841" y="10619"/>
                    <a:pt x="1" y="17712"/>
                    <a:pt x="1" y="26368"/>
                  </a:cubicBezTo>
                  <a:cubicBezTo>
                    <a:pt x="1" y="35520"/>
                    <a:pt x="7654" y="42930"/>
                    <a:pt x="17090" y="42930"/>
                  </a:cubicBezTo>
                  <a:cubicBezTo>
                    <a:pt x="17105" y="42930"/>
                    <a:pt x="17120" y="42930"/>
                    <a:pt x="17134" y="42930"/>
                  </a:cubicBezTo>
                  <a:cubicBezTo>
                    <a:pt x="21278" y="42930"/>
                    <a:pt x="25293" y="41442"/>
                    <a:pt x="28438" y="38739"/>
                  </a:cubicBezTo>
                  <a:cubicBezTo>
                    <a:pt x="31805" y="45157"/>
                    <a:pt x="38666" y="49559"/>
                    <a:pt x="46604" y="49559"/>
                  </a:cubicBezTo>
                  <a:cubicBezTo>
                    <a:pt x="57846" y="49559"/>
                    <a:pt x="66966" y="40713"/>
                    <a:pt x="66966" y="29809"/>
                  </a:cubicBezTo>
                  <a:cubicBezTo>
                    <a:pt x="66966" y="19834"/>
                    <a:pt x="59334" y="11590"/>
                    <a:pt x="49422" y="10260"/>
                  </a:cubicBezTo>
                  <a:cubicBezTo>
                    <a:pt x="46319" y="4180"/>
                    <a:pt x="39859" y="0"/>
                    <a:pt x="32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4013663" y="3177557"/>
              <a:ext cx="149925" cy="138512"/>
            </a:xfrm>
            <a:custGeom>
              <a:avLst/>
              <a:gdLst/>
              <a:ahLst/>
              <a:cxnLst/>
              <a:rect l="l" t="t" r="r" b="b"/>
              <a:pathLst>
                <a:path w="5018" h="4636" extrusionOk="0">
                  <a:moveTo>
                    <a:pt x="2203" y="0"/>
                  </a:moveTo>
                  <a:cubicBezTo>
                    <a:pt x="2120" y="0"/>
                    <a:pt x="2044" y="40"/>
                    <a:pt x="1995" y="117"/>
                  </a:cubicBezTo>
                  <a:lnTo>
                    <a:pt x="180" y="3168"/>
                  </a:lnTo>
                  <a:cubicBezTo>
                    <a:pt x="0" y="3474"/>
                    <a:pt x="0" y="3843"/>
                    <a:pt x="180" y="4139"/>
                  </a:cubicBezTo>
                  <a:cubicBezTo>
                    <a:pt x="359" y="4455"/>
                    <a:pt x="697" y="4635"/>
                    <a:pt x="1045" y="4635"/>
                  </a:cubicBezTo>
                  <a:lnTo>
                    <a:pt x="4687" y="4635"/>
                  </a:lnTo>
                  <a:cubicBezTo>
                    <a:pt x="4694" y="4635"/>
                    <a:pt x="4700" y="4635"/>
                    <a:pt x="4707" y="4635"/>
                  </a:cubicBezTo>
                  <a:cubicBezTo>
                    <a:pt x="5018" y="4635"/>
                    <a:pt x="5018" y="4159"/>
                    <a:pt x="4707" y="4159"/>
                  </a:cubicBezTo>
                  <a:cubicBezTo>
                    <a:pt x="4700" y="4159"/>
                    <a:pt x="4694" y="4159"/>
                    <a:pt x="4687" y="4160"/>
                  </a:cubicBezTo>
                  <a:lnTo>
                    <a:pt x="1045" y="4160"/>
                  </a:lnTo>
                  <a:cubicBezTo>
                    <a:pt x="866" y="4160"/>
                    <a:pt x="697" y="4065"/>
                    <a:pt x="602" y="3906"/>
                  </a:cubicBezTo>
                  <a:cubicBezTo>
                    <a:pt x="507" y="3759"/>
                    <a:pt x="507" y="3558"/>
                    <a:pt x="602" y="3410"/>
                  </a:cubicBezTo>
                  <a:lnTo>
                    <a:pt x="2417" y="349"/>
                  </a:lnTo>
                  <a:cubicBezTo>
                    <a:pt x="2481" y="244"/>
                    <a:pt x="2438" y="96"/>
                    <a:pt x="2333" y="33"/>
                  </a:cubicBezTo>
                  <a:cubicBezTo>
                    <a:pt x="2290" y="11"/>
                    <a:pt x="2246" y="0"/>
                    <a:pt x="2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089975" y="3052122"/>
              <a:ext cx="164655" cy="116343"/>
            </a:xfrm>
            <a:custGeom>
              <a:avLst/>
              <a:gdLst/>
              <a:ahLst/>
              <a:cxnLst/>
              <a:rect l="l" t="t" r="r" b="b"/>
              <a:pathLst>
                <a:path w="5511" h="3894" extrusionOk="0">
                  <a:moveTo>
                    <a:pt x="2761" y="0"/>
                  </a:moveTo>
                  <a:cubicBezTo>
                    <a:pt x="2426" y="0"/>
                    <a:pt x="2091" y="161"/>
                    <a:pt x="1890" y="483"/>
                  </a:cubicBezTo>
                  <a:lnTo>
                    <a:pt x="74" y="3534"/>
                  </a:lnTo>
                  <a:cubicBezTo>
                    <a:pt x="1" y="3650"/>
                    <a:pt x="43" y="3798"/>
                    <a:pt x="159" y="3861"/>
                  </a:cubicBezTo>
                  <a:cubicBezTo>
                    <a:pt x="198" y="3883"/>
                    <a:pt x="241" y="3893"/>
                    <a:pt x="284" y="3893"/>
                  </a:cubicBezTo>
                  <a:cubicBezTo>
                    <a:pt x="367" y="3893"/>
                    <a:pt x="448" y="3853"/>
                    <a:pt x="497" y="3777"/>
                  </a:cubicBezTo>
                  <a:lnTo>
                    <a:pt x="2312" y="726"/>
                  </a:lnTo>
                  <a:cubicBezTo>
                    <a:pt x="2413" y="557"/>
                    <a:pt x="2584" y="473"/>
                    <a:pt x="2757" y="473"/>
                  </a:cubicBezTo>
                  <a:cubicBezTo>
                    <a:pt x="2930" y="473"/>
                    <a:pt x="3104" y="557"/>
                    <a:pt x="3209" y="726"/>
                  </a:cubicBezTo>
                  <a:lnTo>
                    <a:pt x="5025" y="3777"/>
                  </a:lnTo>
                  <a:cubicBezTo>
                    <a:pt x="5067" y="3851"/>
                    <a:pt x="5152" y="3893"/>
                    <a:pt x="5236" y="3893"/>
                  </a:cubicBezTo>
                  <a:cubicBezTo>
                    <a:pt x="5278" y="3893"/>
                    <a:pt x="5321" y="3882"/>
                    <a:pt x="5363" y="3861"/>
                  </a:cubicBezTo>
                  <a:cubicBezTo>
                    <a:pt x="5468" y="3798"/>
                    <a:pt x="5511" y="3650"/>
                    <a:pt x="5447" y="3534"/>
                  </a:cubicBezTo>
                  <a:lnTo>
                    <a:pt x="3632" y="483"/>
                  </a:lnTo>
                  <a:cubicBezTo>
                    <a:pt x="3431" y="161"/>
                    <a:pt x="3096" y="0"/>
                    <a:pt x="2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4178180" y="3177557"/>
              <a:ext cx="149955" cy="138512"/>
            </a:xfrm>
            <a:custGeom>
              <a:avLst/>
              <a:gdLst/>
              <a:ahLst/>
              <a:cxnLst/>
              <a:rect l="l" t="t" r="r" b="b"/>
              <a:pathLst>
                <a:path w="5019" h="4636" extrusionOk="0">
                  <a:moveTo>
                    <a:pt x="2810" y="0"/>
                  </a:moveTo>
                  <a:cubicBezTo>
                    <a:pt x="2768" y="0"/>
                    <a:pt x="2725" y="11"/>
                    <a:pt x="2685" y="33"/>
                  </a:cubicBezTo>
                  <a:cubicBezTo>
                    <a:pt x="2569" y="96"/>
                    <a:pt x="2537" y="244"/>
                    <a:pt x="2601" y="349"/>
                  </a:cubicBezTo>
                  <a:lnTo>
                    <a:pt x="4416" y="3400"/>
                  </a:lnTo>
                  <a:cubicBezTo>
                    <a:pt x="4511" y="3558"/>
                    <a:pt x="4511" y="3759"/>
                    <a:pt x="4416" y="3906"/>
                  </a:cubicBezTo>
                  <a:cubicBezTo>
                    <a:pt x="4321" y="4065"/>
                    <a:pt x="4152" y="4160"/>
                    <a:pt x="3962" y="4160"/>
                  </a:cubicBezTo>
                  <a:lnTo>
                    <a:pt x="331" y="4160"/>
                  </a:lnTo>
                  <a:cubicBezTo>
                    <a:pt x="325" y="4159"/>
                    <a:pt x="318" y="4159"/>
                    <a:pt x="311" y="4159"/>
                  </a:cubicBezTo>
                  <a:cubicBezTo>
                    <a:pt x="0" y="4159"/>
                    <a:pt x="0" y="4635"/>
                    <a:pt x="311" y="4635"/>
                  </a:cubicBezTo>
                  <a:cubicBezTo>
                    <a:pt x="318" y="4635"/>
                    <a:pt x="325" y="4635"/>
                    <a:pt x="331" y="4635"/>
                  </a:cubicBezTo>
                  <a:lnTo>
                    <a:pt x="3962" y="4635"/>
                  </a:lnTo>
                  <a:cubicBezTo>
                    <a:pt x="4321" y="4635"/>
                    <a:pt x="4659" y="4455"/>
                    <a:pt x="4839" y="4139"/>
                  </a:cubicBezTo>
                  <a:cubicBezTo>
                    <a:pt x="5018" y="3843"/>
                    <a:pt x="5018" y="3474"/>
                    <a:pt x="4839" y="3168"/>
                  </a:cubicBezTo>
                  <a:lnTo>
                    <a:pt x="3023" y="117"/>
                  </a:lnTo>
                  <a:cubicBezTo>
                    <a:pt x="2974" y="40"/>
                    <a:pt x="2893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4135094" y="3287096"/>
              <a:ext cx="30923" cy="43472"/>
            </a:xfrm>
            <a:custGeom>
              <a:avLst/>
              <a:gdLst/>
              <a:ahLst/>
              <a:cxnLst/>
              <a:rect l="l" t="t" r="r" b="b"/>
              <a:pathLst>
                <a:path w="1035" h="1455" extrusionOk="0">
                  <a:moveTo>
                    <a:pt x="265" y="0"/>
                  </a:moveTo>
                  <a:cubicBezTo>
                    <a:pt x="203" y="0"/>
                    <a:pt x="143" y="24"/>
                    <a:pt x="95" y="72"/>
                  </a:cubicBezTo>
                  <a:cubicBezTo>
                    <a:pt x="0" y="167"/>
                    <a:pt x="0" y="314"/>
                    <a:pt x="95" y="409"/>
                  </a:cubicBezTo>
                  <a:lnTo>
                    <a:pt x="433" y="726"/>
                  </a:lnTo>
                  <a:lnTo>
                    <a:pt x="95" y="1053"/>
                  </a:lnTo>
                  <a:cubicBezTo>
                    <a:pt x="0" y="1148"/>
                    <a:pt x="0" y="1296"/>
                    <a:pt x="95" y="1391"/>
                  </a:cubicBezTo>
                  <a:cubicBezTo>
                    <a:pt x="137" y="1433"/>
                    <a:pt x="201" y="1454"/>
                    <a:pt x="264" y="1454"/>
                  </a:cubicBezTo>
                  <a:cubicBezTo>
                    <a:pt x="327" y="1454"/>
                    <a:pt x="391" y="1433"/>
                    <a:pt x="443" y="1391"/>
                  </a:cubicBezTo>
                  <a:lnTo>
                    <a:pt x="939" y="895"/>
                  </a:lnTo>
                  <a:cubicBezTo>
                    <a:pt x="1034" y="810"/>
                    <a:pt x="1034" y="652"/>
                    <a:pt x="939" y="568"/>
                  </a:cubicBezTo>
                  <a:lnTo>
                    <a:pt x="443" y="72"/>
                  </a:lnTo>
                  <a:cubicBezTo>
                    <a:pt x="391" y="24"/>
                    <a:pt x="327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4242960" y="3170505"/>
              <a:ext cx="43233" cy="33582"/>
            </a:xfrm>
            <a:custGeom>
              <a:avLst/>
              <a:gdLst/>
              <a:ahLst/>
              <a:cxnLst/>
              <a:rect l="l" t="t" r="r" b="b"/>
              <a:pathLst>
                <a:path w="1447" h="1124" extrusionOk="0">
                  <a:moveTo>
                    <a:pt x="481" y="1"/>
                  </a:moveTo>
                  <a:cubicBezTo>
                    <a:pt x="445" y="1"/>
                    <a:pt x="409" y="8"/>
                    <a:pt x="380" y="26"/>
                  </a:cubicBezTo>
                  <a:cubicBezTo>
                    <a:pt x="327" y="57"/>
                    <a:pt x="285" y="100"/>
                    <a:pt x="264" y="163"/>
                  </a:cubicBezTo>
                  <a:lnTo>
                    <a:pt x="42" y="817"/>
                  </a:lnTo>
                  <a:cubicBezTo>
                    <a:pt x="0" y="944"/>
                    <a:pt x="74" y="1081"/>
                    <a:pt x="201" y="1113"/>
                  </a:cubicBezTo>
                  <a:cubicBezTo>
                    <a:pt x="222" y="1124"/>
                    <a:pt x="243" y="1124"/>
                    <a:pt x="274" y="1124"/>
                  </a:cubicBezTo>
                  <a:cubicBezTo>
                    <a:pt x="369" y="1124"/>
                    <a:pt x="464" y="1060"/>
                    <a:pt x="496" y="965"/>
                  </a:cubicBezTo>
                  <a:lnTo>
                    <a:pt x="644" y="532"/>
                  </a:lnTo>
                  <a:lnTo>
                    <a:pt x="1098" y="670"/>
                  </a:lnTo>
                  <a:cubicBezTo>
                    <a:pt x="1126" y="681"/>
                    <a:pt x="1155" y="687"/>
                    <a:pt x="1183" y="687"/>
                  </a:cubicBezTo>
                  <a:cubicBezTo>
                    <a:pt x="1281" y="687"/>
                    <a:pt x="1371" y="620"/>
                    <a:pt x="1404" y="522"/>
                  </a:cubicBezTo>
                  <a:cubicBezTo>
                    <a:pt x="1446" y="395"/>
                    <a:pt x="1372" y="258"/>
                    <a:pt x="1246" y="226"/>
                  </a:cubicBezTo>
                  <a:lnTo>
                    <a:pt x="570" y="15"/>
                  </a:lnTo>
                  <a:cubicBezTo>
                    <a:pt x="542" y="6"/>
                    <a:pt x="511" y="1"/>
                    <a:pt x="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4082416" y="3136801"/>
              <a:ext cx="39438" cy="34807"/>
            </a:xfrm>
            <a:custGeom>
              <a:avLst/>
              <a:gdLst/>
              <a:ahLst/>
              <a:cxnLst/>
              <a:rect l="l" t="t" r="r" b="b"/>
              <a:pathLst>
                <a:path w="1320" h="1165" extrusionOk="0">
                  <a:moveTo>
                    <a:pt x="268" y="0"/>
                  </a:moveTo>
                  <a:cubicBezTo>
                    <a:pt x="256" y="0"/>
                    <a:pt x="244" y="1"/>
                    <a:pt x="232" y="3"/>
                  </a:cubicBezTo>
                  <a:cubicBezTo>
                    <a:pt x="95" y="14"/>
                    <a:pt x="0" y="140"/>
                    <a:pt x="21" y="267"/>
                  </a:cubicBezTo>
                  <a:lnTo>
                    <a:pt x="106" y="953"/>
                  </a:lnTo>
                  <a:cubicBezTo>
                    <a:pt x="127" y="1080"/>
                    <a:pt x="232" y="1164"/>
                    <a:pt x="349" y="1164"/>
                  </a:cubicBezTo>
                  <a:lnTo>
                    <a:pt x="380" y="1164"/>
                  </a:lnTo>
                  <a:lnTo>
                    <a:pt x="1087" y="1069"/>
                  </a:lnTo>
                  <a:cubicBezTo>
                    <a:pt x="1225" y="1059"/>
                    <a:pt x="1320" y="943"/>
                    <a:pt x="1299" y="805"/>
                  </a:cubicBezTo>
                  <a:cubicBezTo>
                    <a:pt x="1279" y="691"/>
                    <a:pt x="1182" y="602"/>
                    <a:pt x="1062" y="602"/>
                  </a:cubicBezTo>
                  <a:cubicBezTo>
                    <a:pt x="1050" y="602"/>
                    <a:pt x="1037" y="603"/>
                    <a:pt x="1024" y="605"/>
                  </a:cubicBezTo>
                  <a:lnTo>
                    <a:pt x="560" y="658"/>
                  </a:lnTo>
                  <a:lnTo>
                    <a:pt x="496" y="204"/>
                  </a:lnTo>
                  <a:cubicBezTo>
                    <a:pt x="487" y="89"/>
                    <a:pt x="38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4162523" y="3696387"/>
              <a:ext cx="566448" cy="789752"/>
            </a:xfrm>
            <a:custGeom>
              <a:avLst/>
              <a:gdLst/>
              <a:ahLst/>
              <a:cxnLst/>
              <a:rect l="l" t="t" r="r" b="b"/>
              <a:pathLst>
                <a:path w="18959" h="26433" extrusionOk="0">
                  <a:moveTo>
                    <a:pt x="2449" y="1"/>
                  </a:moveTo>
                  <a:cubicBezTo>
                    <a:pt x="1088" y="1"/>
                    <a:pt x="0" y="1109"/>
                    <a:pt x="74" y="2429"/>
                  </a:cubicBezTo>
                  <a:lnTo>
                    <a:pt x="1288" y="24247"/>
                  </a:lnTo>
                  <a:cubicBezTo>
                    <a:pt x="1371" y="25483"/>
                    <a:pt x="2395" y="26433"/>
                    <a:pt x="3624" y="26433"/>
                  </a:cubicBezTo>
                  <a:cubicBezTo>
                    <a:pt x="3644" y="26433"/>
                    <a:pt x="3664" y="26432"/>
                    <a:pt x="3684" y="26432"/>
                  </a:cubicBezTo>
                  <a:lnTo>
                    <a:pt x="14736" y="26379"/>
                  </a:lnTo>
                  <a:cubicBezTo>
                    <a:pt x="14743" y="26379"/>
                    <a:pt x="14750" y="26379"/>
                    <a:pt x="14757" y="26379"/>
                  </a:cubicBezTo>
                  <a:cubicBezTo>
                    <a:pt x="15972" y="26379"/>
                    <a:pt x="16974" y="25454"/>
                    <a:pt x="17090" y="24247"/>
                  </a:cubicBezTo>
                  <a:lnTo>
                    <a:pt x="18842" y="2492"/>
                  </a:lnTo>
                  <a:cubicBezTo>
                    <a:pt x="18958" y="1141"/>
                    <a:pt x="17860" y="1"/>
                    <a:pt x="16467" y="1"/>
                  </a:cubicBezTo>
                  <a:close/>
                </a:path>
              </a:pathLst>
            </a:custGeom>
            <a:solidFill>
              <a:srgbClr val="FFFFFF"/>
            </a:solidFill>
            <a:ln w="166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4279532" y="4015323"/>
              <a:ext cx="155512" cy="144398"/>
            </a:xfrm>
            <a:custGeom>
              <a:avLst/>
              <a:gdLst/>
              <a:ahLst/>
              <a:cxnLst/>
              <a:rect l="l" t="t" r="r" b="b"/>
              <a:pathLst>
                <a:path w="5205" h="4833" extrusionOk="0">
                  <a:moveTo>
                    <a:pt x="2310" y="1"/>
                  </a:moveTo>
                  <a:cubicBezTo>
                    <a:pt x="2221" y="1"/>
                    <a:pt x="2131" y="46"/>
                    <a:pt x="2080" y="125"/>
                  </a:cubicBezTo>
                  <a:lnTo>
                    <a:pt x="190" y="3302"/>
                  </a:lnTo>
                  <a:cubicBezTo>
                    <a:pt x="0" y="3619"/>
                    <a:pt x="0" y="4010"/>
                    <a:pt x="190" y="4326"/>
                  </a:cubicBezTo>
                  <a:cubicBezTo>
                    <a:pt x="380" y="4643"/>
                    <a:pt x="729" y="4833"/>
                    <a:pt x="1098" y="4833"/>
                  </a:cubicBezTo>
                  <a:lnTo>
                    <a:pt x="4888" y="4833"/>
                  </a:lnTo>
                  <a:cubicBezTo>
                    <a:pt x="5204" y="4833"/>
                    <a:pt x="5204" y="4347"/>
                    <a:pt x="4888" y="4347"/>
                  </a:cubicBezTo>
                  <a:lnTo>
                    <a:pt x="1098" y="4347"/>
                  </a:lnTo>
                  <a:cubicBezTo>
                    <a:pt x="908" y="4347"/>
                    <a:pt x="729" y="4242"/>
                    <a:pt x="623" y="4083"/>
                  </a:cubicBezTo>
                  <a:cubicBezTo>
                    <a:pt x="528" y="3915"/>
                    <a:pt x="528" y="3714"/>
                    <a:pt x="623" y="3556"/>
                  </a:cubicBezTo>
                  <a:lnTo>
                    <a:pt x="2523" y="368"/>
                  </a:lnTo>
                  <a:cubicBezTo>
                    <a:pt x="2587" y="252"/>
                    <a:pt x="2544" y="104"/>
                    <a:pt x="2428" y="30"/>
                  </a:cubicBezTo>
                  <a:cubicBezTo>
                    <a:pt x="2392" y="10"/>
                    <a:pt x="2351" y="1"/>
                    <a:pt x="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59341" y="3884450"/>
              <a:ext cx="171586" cy="121362"/>
            </a:xfrm>
            <a:custGeom>
              <a:avLst/>
              <a:gdLst/>
              <a:ahLst/>
              <a:cxnLst/>
              <a:rect l="l" t="t" r="r" b="b"/>
              <a:pathLst>
                <a:path w="5743" h="4062" extrusionOk="0">
                  <a:moveTo>
                    <a:pt x="2871" y="1"/>
                  </a:moveTo>
                  <a:cubicBezTo>
                    <a:pt x="2520" y="1"/>
                    <a:pt x="2169" y="172"/>
                    <a:pt x="1963" y="515"/>
                  </a:cubicBezTo>
                  <a:lnTo>
                    <a:pt x="63" y="3692"/>
                  </a:lnTo>
                  <a:cubicBezTo>
                    <a:pt x="0" y="3808"/>
                    <a:pt x="42" y="3967"/>
                    <a:pt x="158" y="4030"/>
                  </a:cubicBezTo>
                  <a:cubicBezTo>
                    <a:pt x="201" y="4051"/>
                    <a:pt x="245" y="4062"/>
                    <a:pt x="289" y="4062"/>
                  </a:cubicBezTo>
                  <a:cubicBezTo>
                    <a:pt x="375" y="4062"/>
                    <a:pt x="457" y="4020"/>
                    <a:pt x="507" y="3935"/>
                  </a:cubicBezTo>
                  <a:lnTo>
                    <a:pt x="2407" y="758"/>
                  </a:lnTo>
                  <a:cubicBezTo>
                    <a:pt x="2512" y="584"/>
                    <a:pt x="2692" y="497"/>
                    <a:pt x="2871" y="497"/>
                  </a:cubicBezTo>
                  <a:cubicBezTo>
                    <a:pt x="3051" y="497"/>
                    <a:pt x="3230" y="584"/>
                    <a:pt x="3336" y="758"/>
                  </a:cubicBezTo>
                  <a:lnTo>
                    <a:pt x="5236" y="3935"/>
                  </a:lnTo>
                  <a:cubicBezTo>
                    <a:pt x="5278" y="4020"/>
                    <a:pt x="5362" y="4062"/>
                    <a:pt x="5457" y="4062"/>
                  </a:cubicBezTo>
                  <a:cubicBezTo>
                    <a:pt x="5499" y="4062"/>
                    <a:pt x="5542" y="4051"/>
                    <a:pt x="5584" y="4030"/>
                  </a:cubicBezTo>
                  <a:cubicBezTo>
                    <a:pt x="5700" y="3967"/>
                    <a:pt x="5742" y="3819"/>
                    <a:pt x="5679" y="3703"/>
                  </a:cubicBezTo>
                  <a:lnTo>
                    <a:pt x="3779" y="515"/>
                  </a:lnTo>
                  <a:cubicBezTo>
                    <a:pt x="3573" y="172"/>
                    <a:pt x="3222" y="1"/>
                    <a:pt x="2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451729" y="4015413"/>
              <a:ext cx="155841" cy="144308"/>
            </a:xfrm>
            <a:custGeom>
              <a:avLst/>
              <a:gdLst/>
              <a:ahLst/>
              <a:cxnLst/>
              <a:rect l="l" t="t" r="r" b="b"/>
              <a:pathLst>
                <a:path w="5216" h="4830" extrusionOk="0">
                  <a:moveTo>
                    <a:pt x="2909" y="1"/>
                  </a:moveTo>
                  <a:cubicBezTo>
                    <a:pt x="2865" y="1"/>
                    <a:pt x="2820" y="13"/>
                    <a:pt x="2777" y="38"/>
                  </a:cubicBezTo>
                  <a:cubicBezTo>
                    <a:pt x="2661" y="101"/>
                    <a:pt x="2619" y="249"/>
                    <a:pt x="2692" y="375"/>
                  </a:cubicBezTo>
                  <a:lnTo>
                    <a:pt x="4582" y="3542"/>
                  </a:lnTo>
                  <a:cubicBezTo>
                    <a:pt x="4677" y="3711"/>
                    <a:pt x="4677" y="3912"/>
                    <a:pt x="4582" y="4070"/>
                  </a:cubicBezTo>
                  <a:cubicBezTo>
                    <a:pt x="4487" y="4239"/>
                    <a:pt x="4307" y="4334"/>
                    <a:pt x="4117" y="4334"/>
                  </a:cubicBezTo>
                  <a:lnTo>
                    <a:pt x="328" y="4334"/>
                  </a:lnTo>
                  <a:cubicBezTo>
                    <a:pt x="1" y="4334"/>
                    <a:pt x="1" y="4830"/>
                    <a:pt x="328" y="4830"/>
                  </a:cubicBezTo>
                  <a:lnTo>
                    <a:pt x="4117" y="4830"/>
                  </a:lnTo>
                  <a:cubicBezTo>
                    <a:pt x="4487" y="4830"/>
                    <a:pt x="4825" y="4640"/>
                    <a:pt x="5025" y="4323"/>
                  </a:cubicBezTo>
                  <a:cubicBezTo>
                    <a:pt x="5215" y="4007"/>
                    <a:pt x="5215" y="3616"/>
                    <a:pt x="5025" y="3310"/>
                  </a:cubicBezTo>
                  <a:lnTo>
                    <a:pt x="3125" y="122"/>
                  </a:lnTo>
                  <a:cubicBezTo>
                    <a:pt x="3076" y="45"/>
                    <a:pt x="2995" y="1"/>
                    <a:pt x="2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4406312" y="4129822"/>
              <a:ext cx="32208" cy="45055"/>
            </a:xfrm>
            <a:custGeom>
              <a:avLst/>
              <a:gdLst/>
              <a:ahLst/>
              <a:cxnLst/>
              <a:rect l="l" t="t" r="r" b="b"/>
              <a:pathLst>
                <a:path w="1078" h="1508" extrusionOk="0">
                  <a:moveTo>
                    <a:pt x="271" y="1"/>
                  </a:moveTo>
                  <a:cubicBezTo>
                    <a:pt x="207" y="1"/>
                    <a:pt x="143" y="25"/>
                    <a:pt x="96" y="72"/>
                  </a:cubicBezTo>
                  <a:cubicBezTo>
                    <a:pt x="1" y="167"/>
                    <a:pt x="1" y="325"/>
                    <a:pt x="96" y="420"/>
                  </a:cubicBezTo>
                  <a:lnTo>
                    <a:pt x="444" y="758"/>
                  </a:lnTo>
                  <a:lnTo>
                    <a:pt x="96" y="1096"/>
                  </a:lnTo>
                  <a:cubicBezTo>
                    <a:pt x="1" y="1180"/>
                    <a:pt x="1" y="1339"/>
                    <a:pt x="96" y="1434"/>
                  </a:cubicBezTo>
                  <a:cubicBezTo>
                    <a:pt x="138" y="1486"/>
                    <a:pt x="212" y="1508"/>
                    <a:pt x="275" y="1508"/>
                  </a:cubicBezTo>
                  <a:cubicBezTo>
                    <a:pt x="339" y="1508"/>
                    <a:pt x="402" y="1486"/>
                    <a:pt x="455" y="1434"/>
                  </a:cubicBezTo>
                  <a:lnTo>
                    <a:pt x="982" y="927"/>
                  </a:lnTo>
                  <a:cubicBezTo>
                    <a:pt x="1077" y="832"/>
                    <a:pt x="1077" y="674"/>
                    <a:pt x="982" y="579"/>
                  </a:cubicBezTo>
                  <a:lnTo>
                    <a:pt x="455" y="72"/>
                  </a:lnTo>
                  <a:cubicBezTo>
                    <a:pt x="402" y="25"/>
                    <a:pt x="336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4518600" y="4007883"/>
              <a:ext cx="45145" cy="35196"/>
            </a:xfrm>
            <a:custGeom>
              <a:avLst/>
              <a:gdLst/>
              <a:ahLst/>
              <a:cxnLst/>
              <a:rect l="l" t="t" r="r" b="b"/>
              <a:pathLst>
                <a:path w="1511" h="1178" extrusionOk="0">
                  <a:moveTo>
                    <a:pt x="512" y="1"/>
                  </a:moveTo>
                  <a:cubicBezTo>
                    <a:pt x="475" y="1"/>
                    <a:pt x="437" y="8"/>
                    <a:pt x="402" y="26"/>
                  </a:cubicBezTo>
                  <a:cubicBezTo>
                    <a:pt x="349" y="57"/>
                    <a:pt x="296" y="110"/>
                    <a:pt x="275" y="174"/>
                  </a:cubicBezTo>
                  <a:lnTo>
                    <a:pt x="43" y="860"/>
                  </a:lnTo>
                  <a:cubicBezTo>
                    <a:pt x="1" y="986"/>
                    <a:pt x="74" y="1124"/>
                    <a:pt x="212" y="1166"/>
                  </a:cubicBezTo>
                  <a:cubicBezTo>
                    <a:pt x="233" y="1176"/>
                    <a:pt x="264" y="1176"/>
                    <a:pt x="286" y="1176"/>
                  </a:cubicBezTo>
                  <a:cubicBezTo>
                    <a:pt x="293" y="1177"/>
                    <a:pt x="300" y="1177"/>
                    <a:pt x="308" y="1177"/>
                  </a:cubicBezTo>
                  <a:cubicBezTo>
                    <a:pt x="414" y="1177"/>
                    <a:pt x="499" y="1106"/>
                    <a:pt x="539" y="1007"/>
                  </a:cubicBezTo>
                  <a:lnTo>
                    <a:pt x="687" y="554"/>
                  </a:lnTo>
                  <a:lnTo>
                    <a:pt x="1151" y="701"/>
                  </a:lnTo>
                  <a:cubicBezTo>
                    <a:pt x="1177" y="709"/>
                    <a:pt x="1204" y="713"/>
                    <a:pt x="1229" y="713"/>
                  </a:cubicBezTo>
                  <a:cubicBezTo>
                    <a:pt x="1338" y="713"/>
                    <a:pt x="1434" y="645"/>
                    <a:pt x="1468" y="543"/>
                  </a:cubicBezTo>
                  <a:cubicBezTo>
                    <a:pt x="1510" y="406"/>
                    <a:pt x="1436" y="269"/>
                    <a:pt x="1309" y="237"/>
                  </a:cubicBezTo>
                  <a:lnTo>
                    <a:pt x="602" y="15"/>
                  </a:lnTo>
                  <a:cubicBezTo>
                    <a:pt x="574" y="6"/>
                    <a:pt x="543" y="1"/>
                    <a:pt x="5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4351453" y="3972924"/>
              <a:ext cx="41022" cy="36062"/>
            </a:xfrm>
            <a:custGeom>
              <a:avLst/>
              <a:gdLst/>
              <a:ahLst/>
              <a:cxnLst/>
              <a:rect l="l" t="t" r="r" b="b"/>
              <a:pathLst>
                <a:path w="1373" h="1207" extrusionOk="0">
                  <a:moveTo>
                    <a:pt x="281" y="0"/>
                  </a:moveTo>
                  <a:cubicBezTo>
                    <a:pt x="269" y="0"/>
                    <a:pt x="256" y="1"/>
                    <a:pt x="243" y="3"/>
                  </a:cubicBezTo>
                  <a:cubicBezTo>
                    <a:pt x="106" y="14"/>
                    <a:pt x="0" y="140"/>
                    <a:pt x="21" y="277"/>
                  </a:cubicBezTo>
                  <a:lnTo>
                    <a:pt x="116" y="995"/>
                  </a:lnTo>
                  <a:cubicBezTo>
                    <a:pt x="127" y="1122"/>
                    <a:pt x="243" y="1206"/>
                    <a:pt x="370" y="1206"/>
                  </a:cubicBezTo>
                  <a:lnTo>
                    <a:pt x="401" y="1206"/>
                  </a:lnTo>
                  <a:lnTo>
                    <a:pt x="1140" y="1111"/>
                  </a:lnTo>
                  <a:cubicBezTo>
                    <a:pt x="1277" y="1101"/>
                    <a:pt x="1372" y="974"/>
                    <a:pt x="1362" y="837"/>
                  </a:cubicBezTo>
                  <a:cubicBezTo>
                    <a:pt x="1342" y="707"/>
                    <a:pt x="1228" y="625"/>
                    <a:pt x="1100" y="625"/>
                  </a:cubicBezTo>
                  <a:cubicBezTo>
                    <a:pt x="1092" y="625"/>
                    <a:pt x="1085" y="625"/>
                    <a:pt x="1077" y="626"/>
                  </a:cubicBezTo>
                  <a:lnTo>
                    <a:pt x="581" y="689"/>
                  </a:lnTo>
                  <a:lnTo>
                    <a:pt x="528" y="214"/>
                  </a:lnTo>
                  <a:cubicBezTo>
                    <a:pt x="509" y="90"/>
                    <a:pt x="403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4361522" y="3620075"/>
              <a:ext cx="182970" cy="104721"/>
            </a:xfrm>
            <a:custGeom>
              <a:avLst/>
              <a:gdLst/>
              <a:ahLst/>
              <a:cxnLst/>
              <a:rect l="l" t="t" r="r" b="b"/>
              <a:pathLst>
                <a:path w="6124" h="3505" extrusionOk="0">
                  <a:moveTo>
                    <a:pt x="423" y="0"/>
                  </a:moveTo>
                  <a:cubicBezTo>
                    <a:pt x="191" y="0"/>
                    <a:pt x="1" y="190"/>
                    <a:pt x="1" y="423"/>
                  </a:cubicBezTo>
                  <a:lnTo>
                    <a:pt x="1" y="3072"/>
                  </a:lnTo>
                  <a:cubicBezTo>
                    <a:pt x="1" y="3315"/>
                    <a:pt x="191" y="3505"/>
                    <a:pt x="423" y="3505"/>
                  </a:cubicBezTo>
                  <a:lnTo>
                    <a:pt x="5701" y="3505"/>
                  </a:lnTo>
                  <a:cubicBezTo>
                    <a:pt x="5933" y="3505"/>
                    <a:pt x="6123" y="3315"/>
                    <a:pt x="6123" y="3072"/>
                  </a:cubicBezTo>
                  <a:lnTo>
                    <a:pt x="6123" y="423"/>
                  </a:lnTo>
                  <a:cubicBezTo>
                    <a:pt x="6123" y="190"/>
                    <a:pt x="5933" y="0"/>
                    <a:pt x="5701" y="0"/>
                  </a:cubicBezTo>
                  <a:close/>
                </a:path>
              </a:pathLst>
            </a:custGeom>
            <a:solidFill>
              <a:srgbClr val="FFFFFF"/>
            </a:solidFill>
            <a:ln w="166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4118062" y="3690411"/>
              <a:ext cx="669883" cy="126471"/>
            </a:xfrm>
            <a:custGeom>
              <a:avLst/>
              <a:gdLst/>
              <a:ahLst/>
              <a:cxnLst/>
              <a:rect l="l" t="t" r="r" b="b"/>
              <a:pathLst>
                <a:path w="22421" h="4233" extrusionOk="0">
                  <a:moveTo>
                    <a:pt x="517" y="0"/>
                  </a:moveTo>
                  <a:cubicBezTo>
                    <a:pt x="232" y="0"/>
                    <a:pt x="0" y="232"/>
                    <a:pt x="0" y="517"/>
                  </a:cubicBezTo>
                  <a:lnTo>
                    <a:pt x="0" y="3716"/>
                  </a:lnTo>
                  <a:cubicBezTo>
                    <a:pt x="0" y="4011"/>
                    <a:pt x="232" y="4233"/>
                    <a:pt x="517" y="4233"/>
                  </a:cubicBezTo>
                  <a:lnTo>
                    <a:pt x="21903" y="4233"/>
                  </a:lnTo>
                  <a:cubicBezTo>
                    <a:pt x="22188" y="4233"/>
                    <a:pt x="22420" y="4011"/>
                    <a:pt x="22420" y="3716"/>
                  </a:cubicBezTo>
                  <a:lnTo>
                    <a:pt x="22420" y="517"/>
                  </a:lnTo>
                  <a:cubicBezTo>
                    <a:pt x="22420" y="232"/>
                    <a:pt x="22188" y="0"/>
                    <a:pt x="21903" y="0"/>
                  </a:cubicBezTo>
                  <a:close/>
                </a:path>
              </a:pathLst>
            </a:custGeom>
            <a:solidFill>
              <a:schemeClr val="accent3"/>
            </a:solidFill>
            <a:ln w="166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156846" y="4323084"/>
              <a:ext cx="161488" cy="156468"/>
            </a:xfrm>
            <a:custGeom>
              <a:avLst/>
              <a:gdLst/>
              <a:ahLst/>
              <a:cxnLst/>
              <a:rect l="l" t="t" r="r" b="b"/>
              <a:pathLst>
                <a:path w="5405" h="5237" extrusionOk="0">
                  <a:moveTo>
                    <a:pt x="2703" y="1"/>
                  </a:moveTo>
                  <a:cubicBezTo>
                    <a:pt x="1214" y="1"/>
                    <a:pt x="0" y="1172"/>
                    <a:pt x="0" y="2618"/>
                  </a:cubicBezTo>
                  <a:cubicBezTo>
                    <a:pt x="0" y="4065"/>
                    <a:pt x="1214" y="5236"/>
                    <a:pt x="2703" y="5236"/>
                  </a:cubicBezTo>
                  <a:cubicBezTo>
                    <a:pt x="4201" y="5236"/>
                    <a:pt x="5405" y="4065"/>
                    <a:pt x="5405" y="2618"/>
                  </a:cubicBezTo>
                  <a:cubicBezTo>
                    <a:pt x="5405" y="1172"/>
                    <a:pt x="4201" y="1"/>
                    <a:pt x="2703" y="1"/>
                  </a:cubicBezTo>
                  <a:close/>
                </a:path>
              </a:pathLst>
            </a:custGeom>
            <a:solidFill>
              <a:srgbClr val="1DD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4156846" y="4323084"/>
              <a:ext cx="161488" cy="156468"/>
            </a:xfrm>
            <a:custGeom>
              <a:avLst/>
              <a:gdLst/>
              <a:ahLst/>
              <a:cxnLst/>
              <a:rect l="l" t="t" r="r" b="b"/>
              <a:pathLst>
                <a:path w="5405" h="5237" extrusionOk="0">
                  <a:moveTo>
                    <a:pt x="2703" y="1"/>
                  </a:moveTo>
                  <a:cubicBezTo>
                    <a:pt x="1214" y="1"/>
                    <a:pt x="0" y="1172"/>
                    <a:pt x="0" y="2618"/>
                  </a:cubicBezTo>
                  <a:cubicBezTo>
                    <a:pt x="0" y="4065"/>
                    <a:pt x="1214" y="5236"/>
                    <a:pt x="2703" y="5236"/>
                  </a:cubicBezTo>
                  <a:cubicBezTo>
                    <a:pt x="4201" y="5236"/>
                    <a:pt x="5405" y="4065"/>
                    <a:pt x="5405" y="2618"/>
                  </a:cubicBezTo>
                  <a:cubicBezTo>
                    <a:pt x="5405" y="1172"/>
                    <a:pt x="4201" y="1"/>
                    <a:pt x="2703" y="1"/>
                  </a:cubicBezTo>
                  <a:close/>
                </a:path>
              </a:pathLst>
            </a:custGeom>
            <a:solidFill>
              <a:schemeClr val="accent2"/>
            </a:solidFill>
            <a:ln w="16625" cap="flat" cmpd="sng">
              <a:solidFill>
                <a:srgbClr val="000000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4191865" y="4368172"/>
              <a:ext cx="80759" cy="68449"/>
            </a:xfrm>
            <a:custGeom>
              <a:avLst/>
              <a:gdLst/>
              <a:ahLst/>
              <a:cxnLst/>
              <a:rect l="l" t="t" r="r" b="b"/>
              <a:pathLst>
                <a:path w="2703" h="2291" extrusionOk="0">
                  <a:moveTo>
                    <a:pt x="1550" y="1"/>
                  </a:moveTo>
                  <a:cubicBezTo>
                    <a:pt x="1544" y="1"/>
                    <a:pt x="1537" y="1"/>
                    <a:pt x="1531" y="1"/>
                  </a:cubicBezTo>
                  <a:cubicBezTo>
                    <a:pt x="507" y="1"/>
                    <a:pt x="0" y="1247"/>
                    <a:pt x="739" y="1964"/>
                  </a:cubicBezTo>
                  <a:cubicBezTo>
                    <a:pt x="971" y="2190"/>
                    <a:pt x="1252" y="2290"/>
                    <a:pt x="1528" y="2290"/>
                  </a:cubicBezTo>
                  <a:cubicBezTo>
                    <a:pt x="2129" y="2290"/>
                    <a:pt x="2703" y="1812"/>
                    <a:pt x="2681" y="1109"/>
                  </a:cubicBezTo>
                  <a:cubicBezTo>
                    <a:pt x="2671" y="493"/>
                    <a:pt x="2164" y="1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 w="817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4156846" y="4323084"/>
              <a:ext cx="161488" cy="156468"/>
            </a:xfrm>
            <a:custGeom>
              <a:avLst/>
              <a:gdLst/>
              <a:ahLst/>
              <a:cxnLst/>
              <a:rect l="l" t="t" r="r" b="b"/>
              <a:pathLst>
                <a:path w="5405" h="5237" fill="none" extrusionOk="0">
                  <a:moveTo>
                    <a:pt x="5405" y="2618"/>
                  </a:moveTo>
                  <a:cubicBezTo>
                    <a:pt x="5405" y="4065"/>
                    <a:pt x="4201" y="5236"/>
                    <a:pt x="2703" y="5236"/>
                  </a:cubicBezTo>
                  <a:cubicBezTo>
                    <a:pt x="1214" y="5236"/>
                    <a:pt x="0" y="4065"/>
                    <a:pt x="0" y="2618"/>
                  </a:cubicBezTo>
                  <a:cubicBezTo>
                    <a:pt x="0" y="1172"/>
                    <a:pt x="1214" y="1"/>
                    <a:pt x="2703" y="1"/>
                  </a:cubicBezTo>
                  <a:cubicBezTo>
                    <a:pt x="4201" y="1"/>
                    <a:pt x="5405" y="1172"/>
                    <a:pt x="5405" y="2618"/>
                  </a:cubicBezTo>
                  <a:close/>
                </a:path>
              </a:pathLst>
            </a:custGeom>
            <a:solidFill>
              <a:schemeClr val="dk1"/>
            </a:solidFill>
            <a:ln w="166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5539858" y="3566142"/>
              <a:ext cx="111055" cy="166537"/>
            </a:xfrm>
            <a:custGeom>
              <a:avLst/>
              <a:gdLst/>
              <a:ahLst/>
              <a:cxnLst/>
              <a:rect l="l" t="t" r="r" b="b"/>
              <a:pathLst>
                <a:path w="3717" h="5574" extrusionOk="0">
                  <a:moveTo>
                    <a:pt x="433" y="0"/>
                  </a:moveTo>
                  <a:cubicBezTo>
                    <a:pt x="191" y="0"/>
                    <a:pt x="1" y="201"/>
                    <a:pt x="1" y="444"/>
                  </a:cubicBezTo>
                  <a:lnTo>
                    <a:pt x="1" y="5130"/>
                  </a:lnTo>
                  <a:cubicBezTo>
                    <a:pt x="1" y="5373"/>
                    <a:pt x="191" y="5574"/>
                    <a:pt x="433" y="5574"/>
                  </a:cubicBezTo>
                  <a:lnTo>
                    <a:pt x="3273" y="5574"/>
                  </a:lnTo>
                  <a:cubicBezTo>
                    <a:pt x="3516" y="5574"/>
                    <a:pt x="3716" y="5373"/>
                    <a:pt x="3716" y="5130"/>
                  </a:cubicBezTo>
                  <a:lnTo>
                    <a:pt x="3716" y="444"/>
                  </a:lnTo>
                  <a:cubicBezTo>
                    <a:pt x="3716" y="201"/>
                    <a:pt x="3516" y="0"/>
                    <a:pt x="3273" y="0"/>
                  </a:cubicBezTo>
                  <a:close/>
                </a:path>
              </a:pathLst>
            </a:custGeom>
            <a:solidFill>
              <a:srgbClr val="FFFFFF"/>
            </a:solidFill>
            <a:ln w="166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5050369" y="3451972"/>
              <a:ext cx="550045" cy="410965"/>
            </a:xfrm>
            <a:custGeom>
              <a:avLst/>
              <a:gdLst/>
              <a:ahLst/>
              <a:cxnLst/>
              <a:rect l="l" t="t" r="r" b="b"/>
              <a:pathLst>
                <a:path w="18410" h="13755" extrusionOk="0">
                  <a:moveTo>
                    <a:pt x="876" y="0"/>
                  </a:moveTo>
                  <a:cubicBezTo>
                    <a:pt x="391" y="0"/>
                    <a:pt x="0" y="391"/>
                    <a:pt x="0" y="876"/>
                  </a:cubicBezTo>
                  <a:lnTo>
                    <a:pt x="0" y="12878"/>
                  </a:lnTo>
                  <a:cubicBezTo>
                    <a:pt x="0" y="13364"/>
                    <a:pt x="391" y="13754"/>
                    <a:pt x="876" y="13754"/>
                  </a:cubicBezTo>
                  <a:lnTo>
                    <a:pt x="17533" y="13754"/>
                  </a:lnTo>
                  <a:cubicBezTo>
                    <a:pt x="18019" y="13754"/>
                    <a:pt x="18409" y="13364"/>
                    <a:pt x="18409" y="12878"/>
                  </a:cubicBezTo>
                  <a:lnTo>
                    <a:pt x="18409" y="876"/>
                  </a:lnTo>
                  <a:cubicBezTo>
                    <a:pt x="18409" y="391"/>
                    <a:pt x="18019" y="0"/>
                    <a:pt x="17533" y="0"/>
                  </a:cubicBezTo>
                  <a:close/>
                </a:path>
              </a:pathLst>
            </a:custGeom>
            <a:solidFill>
              <a:schemeClr val="accent4"/>
            </a:solidFill>
            <a:ln w="166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4924844" y="3701437"/>
              <a:ext cx="566418" cy="789752"/>
            </a:xfrm>
            <a:custGeom>
              <a:avLst/>
              <a:gdLst/>
              <a:ahLst/>
              <a:cxnLst/>
              <a:rect l="l" t="t" r="r" b="b"/>
              <a:pathLst>
                <a:path w="18958" h="26433" extrusionOk="0">
                  <a:moveTo>
                    <a:pt x="2449" y="1"/>
                  </a:moveTo>
                  <a:cubicBezTo>
                    <a:pt x="1087" y="1"/>
                    <a:pt x="0" y="1120"/>
                    <a:pt x="74" y="2439"/>
                  </a:cubicBezTo>
                  <a:lnTo>
                    <a:pt x="1277" y="24247"/>
                  </a:lnTo>
                  <a:cubicBezTo>
                    <a:pt x="1371" y="25479"/>
                    <a:pt x="2395" y="26432"/>
                    <a:pt x="3633" y="26432"/>
                  </a:cubicBezTo>
                  <a:cubicBezTo>
                    <a:pt x="3646" y="26432"/>
                    <a:pt x="3660" y="26432"/>
                    <a:pt x="3674" y="26432"/>
                  </a:cubicBezTo>
                  <a:lnTo>
                    <a:pt x="14725" y="26379"/>
                  </a:lnTo>
                  <a:cubicBezTo>
                    <a:pt x="15950" y="26379"/>
                    <a:pt x="16974" y="25461"/>
                    <a:pt x="17090" y="24247"/>
                  </a:cubicBezTo>
                  <a:lnTo>
                    <a:pt x="18842" y="2492"/>
                  </a:lnTo>
                  <a:cubicBezTo>
                    <a:pt x="18958" y="1151"/>
                    <a:pt x="17860" y="1"/>
                    <a:pt x="16467" y="1"/>
                  </a:cubicBezTo>
                  <a:close/>
                </a:path>
              </a:pathLst>
            </a:custGeom>
            <a:solidFill>
              <a:srgbClr val="FFFFFF"/>
            </a:solidFill>
            <a:ln w="166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5041524" y="4020283"/>
              <a:ext cx="155512" cy="144488"/>
            </a:xfrm>
            <a:custGeom>
              <a:avLst/>
              <a:gdLst/>
              <a:ahLst/>
              <a:cxnLst/>
              <a:rect l="l" t="t" r="r" b="b"/>
              <a:pathLst>
                <a:path w="5205" h="4836" extrusionOk="0">
                  <a:moveTo>
                    <a:pt x="2301" y="1"/>
                  </a:moveTo>
                  <a:cubicBezTo>
                    <a:pt x="2215" y="1"/>
                    <a:pt x="2129" y="41"/>
                    <a:pt x="2080" y="117"/>
                  </a:cubicBezTo>
                  <a:lnTo>
                    <a:pt x="191" y="3305"/>
                  </a:lnTo>
                  <a:cubicBezTo>
                    <a:pt x="1" y="3611"/>
                    <a:pt x="1" y="4002"/>
                    <a:pt x="191" y="4319"/>
                  </a:cubicBezTo>
                  <a:cubicBezTo>
                    <a:pt x="381" y="4635"/>
                    <a:pt x="729" y="4825"/>
                    <a:pt x="1099" y="4825"/>
                  </a:cubicBezTo>
                  <a:lnTo>
                    <a:pt x="4888" y="4825"/>
                  </a:lnTo>
                  <a:lnTo>
                    <a:pt x="4888" y="4836"/>
                  </a:lnTo>
                  <a:cubicBezTo>
                    <a:pt x="5205" y="4836"/>
                    <a:pt x="5205" y="4340"/>
                    <a:pt x="4888" y="4340"/>
                  </a:cubicBezTo>
                  <a:lnTo>
                    <a:pt x="1088" y="4340"/>
                  </a:lnTo>
                  <a:cubicBezTo>
                    <a:pt x="898" y="4340"/>
                    <a:pt x="719" y="4245"/>
                    <a:pt x="624" y="4076"/>
                  </a:cubicBezTo>
                  <a:cubicBezTo>
                    <a:pt x="529" y="3917"/>
                    <a:pt x="529" y="3706"/>
                    <a:pt x="624" y="3548"/>
                  </a:cubicBezTo>
                  <a:lnTo>
                    <a:pt x="2524" y="360"/>
                  </a:lnTo>
                  <a:cubicBezTo>
                    <a:pt x="2597" y="244"/>
                    <a:pt x="2555" y="96"/>
                    <a:pt x="2429" y="33"/>
                  </a:cubicBezTo>
                  <a:cubicBezTo>
                    <a:pt x="2389" y="11"/>
                    <a:pt x="2345" y="1"/>
                    <a:pt x="2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5121333" y="3889739"/>
              <a:ext cx="172543" cy="121273"/>
            </a:xfrm>
            <a:custGeom>
              <a:avLst/>
              <a:gdLst/>
              <a:ahLst/>
              <a:cxnLst/>
              <a:rect l="l" t="t" r="r" b="b"/>
              <a:pathLst>
                <a:path w="5775" h="4059" extrusionOk="0">
                  <a:moveTo>
                    <a:pt x="2871" y="0"/>
                  </a:moveTo>
                  <a:cubicBezTo>
                    <a:pt x="2520" y="0"/>
                    <a:pt x="2169" y="169"/>
                    <a:pt x="1964" y="507"/>
                  </a:cubicBezTo>
                  <a:lnTo>
                    <a:pt x="74" y="3684"/>
                  </a:lnTo>
                  <a:cubicBezTo>
                    <a:pt x="0" y="3800"/>
                    <a:pt x="43" y="3959"/>
                    <a:pt x="159" y="4022"/>
                  </a:cubicBezTo>
                  <a:cubicBezTo>
                    <a:pt x="202" y="4047"/>
                    <a:pt x="247" y="4059"/>
                    <a:pt x="291" y="4059"/>
                  </a:cubicBezTo>
                  <a:cubicBezTo>
                    <a:pt x="377" y="4059"/>
                    <a:pt x="458" y="4014"/>
                    <a:pt x="507" y="3938"/>
                  </a:cubicBezTo>
                  <a:lnTo>
                    <a:pt x="2407" y="750"/>
                  </a:lnTo>
                  <a:cubicBezTo>
                    <a:pt x="2513" y="576"/>
                    <a:pt x="2692" y="489"/>
                    <a:pt x="2871" y="489"/>
                  </a:cubicBezTo>
                  <a:cubicBezTo>
                    <a:pt x="3051" y="489"/>
                    <a:pt x="3230" y="576"/>
                    <a:pt x="3336" y="750"/>
                  </a:cubicBezTo>
                  <a:lnTo>
                    <a:pt x="5236" y="3927"/>
                  </a:lnTo>
                  <a:cubicBezTo>
                    <a:pt x="5278" y="4001"/>
                    <a:pt x="5363" y="4054"/>
                    <a:pt x="5458" y="4054"/>
                  </a:cubicBezTo>
                  <a:cubicBezTo>
                    <a:pt x="5648" y="4054"/>
                    <a:pt x="5774" y="3853"/>
                    <a:pt x="5679" y="3684"/>
                  </a:cubicBezTo>
                  <a:lnTo>
                    <a:pt x="3779" y="507"/>
                  </a:lnTo>
                  <a:cubicBezTo>
                    <a:pt x="3573" y="169"/>
                    <a:pt x="3222" y="0"/>
                    <a:pt x="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5213751" y="4020074"/>
              <a:ext cx="155483" cy="144398"/>
            </a:xfrm>
            <a:custGeom>
              <a:avLst/>
              <a:gdLst/>
              <a:ahLst/>
              <a:cxnLst/>
              <a:rect l="l" t="t" r="r" b="b"/>
              <a:pathLst>
                <a:path w="5204" h="4833" extrusionOk="0">
                  <a:moveTo>
                    <a:pt x="2903" y="0"/>
                  </a:moveTo>
                  <a:cubicBezTo>
                    <a:pt x="2863" y="0"/>
                    <a:pt x="2823" y="10"/>
                    <a:pt x="2787" y="29"/>
                  </a:cubicBezTo>
                  <a:cubicBezTo>
                    <a:pt x="2660" y="93"/>
                    <a:pt x="2618" y="251"/>
                    <a:pt x="2692" y="367"/>
                  </a:cubicBezTo>
                  <a:lnTo>
                    <a:pt x="4581" y="3544"/>
                  </a:lnTo>
                  <a:cubicBezTo>
                    <a:pt x="4687" y="3713"/>
                    <a:pt x="4687" y="3914"/>
                    <a:pt x="4581" y="4072"/>
                  </a:cubicBezTo>
                  <a:cubicBezTo>
                    <a:pt x="4491" y="4233"/>
                    <a:pt x="4323" y="4337"/>
                    <a:pt x="4143" y="4337"/>
                  </a:cubicBezTo>
                  <a:cubicBezTo>
                    <a:pt x="4134" y="4337"/>
                    <a:pt x="4125" y="4337"/>
                    <a:pt x="4117" y="4336"/>
                  </a:cubicBezTo>
                  <a:lnTo>
                    <a:pt x="327" y="4336"/>
                  </a:lnTo>
                  <a:cubicBezTo>
                    <a:pt x="0" y="4336"/>
                    <a:pt x="0" y="4832"/>
                    <a:pt x="327" y="4832"/>
                  </a:cubicBezTo>
                  <a:lnTo>
                    <a:pt x="4117" y="4832"/>
                  </a:lnTo>
                  <a:cubicBezTo>
                    <a:pt x="4486" y="4832"/>
                    <a:pt x="4824" y="4642"/>
                    <a:pt x="5025" y="4326"/>
                  </a:cubicBezTo>
                  <a:cubicBezTo>
                    <a:pt x="5204" y="4019"/>
                    <a:pt x="5204" y="3618"/>
                    <a:pt x="5025" y="3312"/>
                  </a:cubicBezTo>
                  <a:lnTo>
                    <a:pt x="3125" y="124"/>
                  </a:lnTo>
                  <a:cubicBezTo>
                    <a:pt x="3074" y="45"/>
                    <a:pt x="2989" y="0"/>
                    <a:pt x="2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5168334" y="4134573"/>
              <a:ext cx="32178" cy="45354"/>
            </a:xfrm>
            <a:custGeom>
              <a:avLst/>
              <a:gdLst/>
              <a:ahLst/>
              <a:cxnLst/>
              <a:rect l="l" t="t" r="r" b="b"/>
              <a:pathLst>
                <a:path w="1077" h="1518" extrusionOk="0">
                  <a:moveTo>
                    <a:pt x="275" y="0"/>
                  </a:moveTo>
                  <a:cubicBezTo>
                    <a:pt x="211" y="0"/>
                    <a:pt x="148" y="24"/>
                    <a:pt x="95" y="71"/>
                  </a:cubicBezTo>
                  <a:cubicBezTo>
                    <a:pt x="0" y="166"/>
                    <a:pt x="0" y="325"/>
                    <a:pt x="95" y="420"/>
                  </a:cubicBezTo>
                  <a:lnTo>
                    <a:pt x="443" y="757"/>
                  </a:lnTo>
                  <a:lnTo>
                    <a:pt x="95" y="1095"/>
                  </a:lnTo>
                  <a:cubicBezTo>
                    <a:pt x="0" y="1190"/>
                    <a:pt x="0" y="1349"/>
                    <a:pt x="95" y="1444"/>
                  </a:cubicBezTo>
                  <a:cubicBezTo>
                    <a:pt x="148" y="1486"/>
                    <a:pt x="211" y="1517"/>
                    <a:pt x="275" y="1517"/>
                  </a:cubicBezTo>
                  <a:cubicBezTo>
                    <a:pt x="338" y="1517"/>
                    <a:pt x="401" y="1486"/>
                    <a:pt x="454" y="1444"/>
                  </a:cubicBezTo>
                  <a:lnTo>
                    <a:pt x="982" y="937"/>
                  </a:lnTo>
                  <a:cubicBezTo>
                    <a:pt x="1077" y="842"/>
                    <a:pt x="1077" y="684"/>
                    <a:pt x="982" y="589"/>
                  </a:cubicBezTo>
                  <a:lnTo>
                    <a:pt x="454" y="71"/>
                  </a:lnTo>
                  <a:cubicBezTo>
                    <a:pt x="401" y="24"/>
                    <a:pt x="33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5280592" y="4012723"/>
              <a:ext cx="45444" cy="35375"/>
            </a:xfrm>
            <a:custGeom>
              <a:avLst/>
              <a:gdLst/>
              <a:ahLst/>
              <a:cxnLst/>
              <a:rect l="l" t="t" r="r" b="b"/>
              <a:pathLst>
                <a:path w="1521" h="1184" extrusionOk="0">
                  <a:moveTo>
                    <a:pt x="527" y="0"/>
                  </a:moveTo>
                  <a:cubicBezTo>
                    <a:pt x="486" y="0"/>
                    <a:pt x="445" y="9"/>
                    <a:pt x="413" y="22"/>
                  </a:cubicBezTo>
                  <a:cubicBezTo>
                    <a:pt x="349" y="54"/>
                    <a:pt x="296" y="107"/>
                    <a:pt x="275" y="170"/>
                  </a:cubicBezTo>
                  <a:lnTo>
                    <a:pt x="43" y="856"/>
                  </a:lnTo>
                  <a:cubicBezTo>
                    <a:pt x="1" y="993"/>
                    <a:pt x="75" y="1130"/>
                    <a:pt x="212" y="1173"/>
                  </a:cubicBezTo>
                  <a:cubicBezTo>
                    <a:pt x="233" y="1173"/>
                    <a:pt x="265" y="1183"/>
                    <a:pt x="286" y="1183"/>
                  </a:cubicBezTo>
                  <a:cubicBezTo>
                    <a:pt x="402" y="1183"/>
                    <a:pt x="497" y="1120"/>
                    <a:pt x="539" y="1014"/>
                  </a:cubicBezTo>
                  <a:lnTo>
                    <a:pt x="687" y="550"/>
                  </a:lnTo>
                  <a:lnTo>
                    <a:pt x="1151" y="698"/>
                  </a:lnTo>
                  <a:cubicBezTo>
                    <a:pt x="1180" y="706"/>
                    <a:pt x="1208" y="711"/>
                    <a:pt x="1236" y="711"/>
                  </a:cubicBezTo>
                  <a:cubicBezTo>
                    <a:pt x="1342" y="711"/>
                    <a:pt x="1437" y="648"/>
                    <a:pt x="1479" y="539"/>
                  </a:cubicBezTo>
                  <a:cubicBezTo>
                    <a:pt x="1521" y="413"/>
                    <a:pt x="1447" y="275"/>
                    <a:pt x="1310" y="233"/>
                  </a:cubicBezTo>
                  <a:lnTo>
                    <a:pt x="603" y="12"/>
                  </a:lnTo>
                  <a:cubicBezTo>
                    <a:pt x="578" y="3"/>
                    <a:pt x="553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5113445" y="3977704"/>
              <a:ext cx="41022" cy="36331"/>
            </a:xfrm>
            <a:custGeom>
              <a:avLst/>
              <a:gdLst/>
              <a:ahLst/>
              <a:cxnLst/>
              <a:rect l="l" t="t" r="r" b="b"/>
              <a:pathLst>
                <a:path w="1373" h="1216" extrusionOk="0">
                  <a:moveTo>
                    <a:pt x="253" y="1"/>
                  </a:moveTo>
                  <a:cubicBezTo>
                    <a:pt x="247" y="1"/>
                    <a:pt x="240" y="1"/>
                    <a:pt x="233" y="1"/>
                  </a:cubicBezTo>
                  <a:cubicBezTo>
                    <a:pt x="95" y="22"/>
                    <a:pt x="0" y="139"/>
                    <a:pt x="11" y="276"/>
                  </a:cubicBezTo>
                  <a:lnTo>
                    <a:pt x="106" y="994"/>
                  </a:lnTo>
                  <a:cubicBezTo>
                    <a:pt x="127" y="1120"/>
                    <a:pt x="233" y="1215"/>
                    <a:pt x="359" y="1215"/>
                  </a:cubicBezTo>
                  <a:lnTo>
                    <a:pt x="391" y="1205"/>
                  </a:lnTo>
                  <a:lnTo>
                    <a:pt x="1130" y="1120"/>
                  </a:lnTo>
                  <a:cubicBezTo>
                    <a:pt x="1267" y="1110"/>
                    <a:pt x="1373" y="983"/>
                    <a:pt x="1352" y="846"/>
                  </a:cubicBezTo>
                  <a:cubicBezTo>
                    <a:pt x="1332" y="721"/>
                    <a:pt x="1227" y="632"/>
                    <a:pt x="1105" y="632"/>
                  </a:cubicBezTo>
                  <a:cubicBezTo>
                    <a:pt x="1092" y="632"/>
                    <a:pt x="1079" y="633"/>
                    <a:pt x="1067" y="635"/>
                  </a:cubicBezTo>
                  <a:lnTo>
                    <a:pt x="581" y="687"/>
                  </a:lnTo>
                  <a:lnTo>
                    <a:pt x="518" y="212"/>
                  </a:lnTo>
                  <a:cubicBezTo>
                    <a:pt x="498" y="92"/>
                    <a:pt x="382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4897086" y="4329388"/>
              <a:ext cx="161488" cy="156767"/>
            </a:xfrm>
            <a:custGeom>
              <a:avLst/>
              <a:gdLst/>
              <a:ahLst/>
              <a:cxnLst/>
              <a:rect l="l" t="t" r="r" b="b"/>
              <a:pathLst>
                <a:path w="5405" h="5247" extrusionOk="0">
                  <a:moveTo>
                    <a:pt x="2703" y="1"/>
                  </a:moveTo>
                  <a:cubicBezTo>
                    <a:pt x="1214" y="1"/>
                    <a:pt x="0" y="1172"/>
                    <a:pt x="0" y="2619"/>
                  </a:cubicBezTo>
                  <a:cubicBezTo>
                    <a:pt x="0" y="4075"/>
                    <a:pt x="1214" y="5247"/>
                    <a:pt x="2703" y="5247"/>
                  </a:cubicBezTo>
                  <a:cubicBezTo>
                    <a:pt x="4201" y="5247"/>
                    <a:pt x="5405" y="4075"/>
                    <a:pt x="5405" y="2619"/>
                  </a:cubicBezTo>
                  <a:cubicBezTo>
                    <a:pt x="5405" y="1172"/>
                    <a:pt x="4201" y="1"/>
                    <a:pt x="2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4930151" y="4373560"/>
              <a:ext cx="80550" cy="68419"/>
            </a:xfrm>
            <a:custGeom>
              <a:avLst/>
              <a:gdLst/>
              <a:ahLst/>
              <a:cxnLst/>
              <a:rect l="l" t="t" r="r" b="b"/>
              <a:pathLst>
                <a:path w="2696" h="2290" extrusionOk="0">
                  <a:moveTo>
                    <a:pt x="1550" y="0"/>
                  </a:moveTo>
                  <a:cubicBezTo>
                    <a:pt x="1544" y="0"/>
                    <a:pt x="1537" y="0"/>
                    <a:pt x="1531" y="0"/>
                  </a:cubicBezTo>
                  <a:cubicBezTo>
                    <a:pt x="507" y="0"/>
                    <a:pt x="0" y="1246"/>
                    <a:pt x="739" y="1964"/>
                  </a:cubicBezTo>
                  <a:cubicBezTo>
                    <a:pt x="971" y="2189"/>
                    <a:pt x="1252" y="2290"/>
                    <a:pt x="1526" y="2290"/>
                  </a:cubicBezTo>
                  <a:cubicBezTo>
                    <a:pt x="2125" y="2290"/>
                    <a:pt x="2696" y="1811"/>
                    <a:pt x="2682" y="1109"/>
                  </a:cubicBezTo>
                  <a:cubicBezTo>
                    <a:pt x="2671" y="492"/>
                    <a:pt x="2165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 w="817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4897086" y="4329388"/>
              <a:ext cx="161488" cy="156767"/>
            </a:xfrm>
            <a:custGeom>
              <a:avLst/>
              <a:gdLst/>
              <a:ahLst/>
              <a:cxnLst/>
              <a:rect l="l" t="t" r="r" b="b"/>
              <a:pathLst>
                <a:path w="5405" h="5247" fill="none" extrusionOk="0">
                  <a:moveTo>
                    <a:pt x="5405" y="2619"/>
                  </a:moveTo>
                  <a:cubicBezTo>
                    <a:pt x="5405" y="4075"/>
                    <a:pt x="4201" y="5247"/>
                    <a:pt x="2703" y="5247"/>
                  </a:cubicBezTo>
                  <a:cubicBezTo>
                    <a:pt x="1214" y="5247"/>
                    <a:pt x="0" y="4075"/>
                    <a:pt x="0" y="2619"/>
                  </a:cubicBezTo>
                  <a:cubicBezTo>
                    <a:pt x="0" y="1172"/>
                    <a:pt x="1214" y="1"/>
                    <a:pt x="2703" y="1"/>
                  </a:cubicBezTo>
                  <a:cubicBezTo>
                    <a:pt x="4201" y="1"/>
                    <a:pt x="5405" y="1172"/>
                    <a:pt x="5405" y="2619"/>
                  </a:cubicBezTo>
                  <a:close/>
                </a:path>
              </a:pathLst>
            </a:custGeom>
            <a:solidFill>
              <a:schemeClr val="dk1"/>
            </a:solidFill>
            <a:ln w="166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4812228" y="3504859"/>
              <a:ext cx="220167" cy="183179"/>
            </a:xfrm>
            <a:custGeom>
              <a:avLst/>
              <a:gdLst/>
              <a:ahLst/>
              <a:cxnLst/>
              <a:rect l="l" t="t" r="r" b="b"/>
              <a:pathLst>
                <a:path w="7369" h="6131" extrusionOk="0">
                  <a:moveTo>
                    <a:pt x="647" y="0"/>
                  </a:moveTo>
                  <a:cubicBezTo>
                    <a:pt x="481" y="0"/>
                    <a:pt x="317" y="71"/>
                    <a:pt x="201" y="204"/>
                  </a:cubicBezTo>
                  <a:cubicBezTo>
                    <a:pt x="1" y="447"/>
                    <a:pt x="43" y="795"/>
                    <a:pt x="286" y="985"/>
                  </a:cubicBezTo>
                  <a:lnTo>
                    <a:pt x="1806" y="2167"/>
                  </a:lnTo>
                  <a:cubicBezTo>
                    <a:pt x="1605" y="2780"/>
                    <a:pt x="1816" y="3455"/>
                    <a:pt x="2323" y="3846"/>
                  </a:cubicBezTo>
                  <a:lnTo>
                    <a:pt x="5099" y="6010"/>
                  </a:lnTo>
                  <a:cubicBezTo>
                    <a:pt x="5199" y="6091"/>
                    <a:pt x="5318" y="6130"/>
                    <a:pt x="5438" y="6130"/>
                  </a:cubicBezTo>
                  <a:cubicBezTo>
                    <a:pt x="5597" y="6130"/>
                    <a:pt x="5755" y="6062"/>
                    <a:pt x="5870" y="5936"/>
                  </a:cubicBezTo>
                  <a:lnTo>
                    <a:pt x="7189" y="4352"/>
                  </a:lnTo>
                  <a:cubicBezTo>
                    <a:pt x="7369" y="4120"/>
                    <a:pt x="7337" y="3782"/>
                    <a:pt x="7105" y="3603"/>
                  </a:cubicBezTo>
                  <a:lnTo>
                    <a:pt x="4329" y="1439"/>
                  </a:lnTo>
                  <a:cubicBezTo>
                    <a:pt x="4038" y="1214"/>
                    <a:pt x="3688" y="1099"/>
                    <a:pt x="3334" y="1099"/>
                  </a:cubicBezTo>
                  <a:cubicBezTo>
                    <a:pt x="3057" y="1099"/>
                    <a:pt x="2778" y="1169"/>
                    <a:pt x="2524" y="1312"/>
                  </a:cubicBezTo>
                  <a:lnTo>
                    <a:pt x="1004" y="120"/>
                  </a:lnTo>
                  <a:cubicBezTo>
                    <a:pt x="896" y="39"/>
                    <a:pt x="771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4878142" y="3531123"/>
              <a:ext cx="144786" cy="155184"/>
            </a:xfrm>
            <a:custGeom>
              <a:avLst/>
              <a:gdLst/>
              <a:ahLst/>
              <a:cxnLst/>
              <a:rect l="l" t="t" r="r" b="b"/>
              <a:pathLst>
                <a:path w="4846" h="5194" extrusionOk="0">
                  <a:moveTo>
                    <a:pt x="3284" y="1"/>
                  </a:moveTo>
                  <a:lnTo>
                    <a:pt x="1" y="3970"/>
                  </a:lnTo>
                  <a:lnTo>
                    <a:pt x="1563" y="5194"/>
                  </a:lnTo>
                  <a:lnTo>
                    <a:pt x="4846" y="1225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chemeClr val="accent1"/>
            </a:solidFill>
            <a:ln w="10300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4812228" y="3502737"/>
              <a:ext cx="220167" cy="187362"/>
            </a:xfrm>
            <a:custGeom>
              <a:avLst/>
              <a:gdLst/>
              <a:ahLst/>
              <a:cxnLst/>
              <a:rect l="l" t="t" r="r" b="b"/>
              <a:pathLst>
                <a:path w="7369" h="6271" fill="none" extrusionOk="0">
                  <a:moveTo>
                    <a:pt x="2524" y="1383"/>
                  </a:moveTo>
                  <a:lnTo>
                    <a:pt x="1004" y="191"/>
                  </a:lnTo>
                  <a:cubicBezTo>
                    <a:pt x="750" y="1"/>
                    <a:pt x="402" y="43"/>
                    <a:pt x="201" y="275"/>
                  </a:cubicBezTo>
                  <a:cubicBezTo>
                    <a:pt x="1" y="518"/>
                    <a:pt x="43" y="866"/>
                    <a:pt x="286" y="1056"/>
                  </a:cubicBezTo>
                  <a:lnTo>
                    <a:pt x="1806" y="2238"/>
                  </a:lnTo>
                  <a:cubicBezTo>
                    <a:pt x="1605" y="2851"/>
                    <a:pt x="1816" y="3526"/>
                    <a:pt x="2323" y="3917"/>
                  </a:cubicBezTo>
                  <a:lnTo>
                    <a:pt x="5099" y="6081"/>
                  </a:lnTo>
                  <a:cubicBezTo>
                    <a:pt x="5331" y="6271"/>
                    <a:pt x="5669" y="6228"/>
                    <a:pt x="5870" y="6007"/>
                  </a:cubicBezTo>
                  <a:lnTo>
                    <a:pt x="7189" y="4423"/>
                  </a:lnTo>
                  <a:cubicBezTo>
                    <a:pt x="7369" y="4191"/>
                    <a:pt x="7337" y="3853"/>
                    <a:pt x="7105" y="3674"/>
                  </a:cubicBezTo>
                  <a:lnTo>
                    <a:pt x="4329" y="1510"/>
                  </a:lnTo>
                  <a:cubicBezTo>
                    <a:pt x="3811" y="1109"/>
                    <a:pt x="3104" y="1056"/>
                    <a:pt x="2524" y="1383"/>
                  </a:cubicBezTo>
                  <a:close/>
                </a:path>
              </a:pathLst>
            </a:custGeom>
            <a:noFill/>
            <a:ln w="13725" cap="flat" cmpd="sng">
              <a:solidFill>
                <a:schemeClr val="dk1"/>
              </a:solidFill>
              <a:prstDash val="solid"/>
              <a:miter lim="1055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4805923" y="3499152"/>
              <a:ext cx="36002" cy="34807"/>
            </a:xfrm>
            <a:custGeom>
              <a:avLst/>
              <a:gdLst/>
              <a:ahLst/>
              <a:cxnLst/>
              <a:rect l="l" t="t" r="r" b="b"/>
              <a:pathLst>
                <a:path w="1205" h="1165" extrusionOk="0">
                  <a:moveTo>
                    <a:pt x="753" y="0"/>
                  </a:moveTo>
                  <a:cubicBezTo>
                    <a:pt x="663" y="0"/>
                    <a:pt x="573" y="38"/>
                    <a:pt x="507" y="110"/>
                  </a:cubicBezTo>
                  <a:lnTo>
                    <a:pt x="117" y="596"/>
                  </a:lnTo>
                  <a:cubicBezTo>
                    <a:pt x="1" y="722"/>
                    <a:pt x="22" y="923"/>
                    <a:pt x="159" y="1028"/>
                  </a:cubicBezTo>
                  <a:lnTo>
                    <a:pt x="254" y="1102"/>
                  </a:lnTo>
                  <a:cubicBezTo>
                    <a:pt x="313" y="1143"/>
                    <a:pt x="384" y="1165"/>
                    <a:pt x="454" y="1165"/>
                  </a:cubicBezTo>
                  <a:cubicBezTo>
                    <a:pt x="547" y="1165"/>
                    <a:pt x="637" y="1128"/>
                    <a:pt x="697" y="1050"/>
                  </a:cubicBezTo>
                  <a:lnTo>
                    <a:pt x="1099" y="575"/>
                  </a:lnTo>
                  <a:cubicBezTo>
                    <a:pt x="1204" y="437"/>
                    <a:pt x="1183" y="247"/>
                    <a:pt x="1046" y="142"/>
                  </a:cubicBezTo>
                  <a:lnTo>
                    <a:pt x="951" y="68"/>
                  </a:lnTo>
                  <a:cubicBezTo>
                    <a:pt x="891" y="22"/>
                    <a:pt x="822" y="0"/>
                    <a:pt x="753" y="0"/>
                  </a:cubicBezTo>
                  <a:close/>
                </a:path>
              </a:pathLst>
            </a:custGeom>
            <a:solidFill>
              <a:srgbClr val="FFFFFF"/>
            </a:solidFill>
            <a:ln w="137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4730536" y="3609049"/>
              <a:ext cx="215955" cy="178279"/>
            </a:xfrm>
            <a:custGeom>
              <a:avLst/>
              <a:gdLst/>
              <a:ahLst/>
              <a:cxnLst/>
              <a:rect l="l" t="t" r="r" b="b"/>
              <a:pathLst>
                <a:path w="7228" h="5967" extrusionOk="0">
                  <a:moveTo>
                    <a:pt x="6550" y="0"/>
                  </a:moveTo>
                  <a:cubicBezTo>
                    <a:pt x="6227" y="0"/>
                    <a:pt x="5902" y="200"/>
                    <a:pt x="5902" y="200"/>
                  </a:cubicBezTo>
                  <a:cubicBezTo>
                    <a:pt x="5902" y="200"/>
                    <a:pt x="5729" y="65"/>
                    <a:pt x="5566" y="65"/>
                  </a:cubicBezTo>
                  <a:cubicBezTo>
                    <a:pt x="5426" y="65"/>
                    <a:pt x="5293" y="163"/>
                    <a:pt x="5279" y="528"/>
                  </a:cubicBezTo>
                  <a:lnTo>
                    <a:pt x="2408" y="3758"/>
                  </a:lnTo>
                  <a:lnTo>
                    <a:pt x="1152" y="2322"/>
                  </a:lnTo>
                  <a:lnTo>
                    <a:pt x="1" y="4475"/>
                  </a:lnTo>
                  <a:lnTo>
                    <a:pt x="1933" y="5837"/>
                  </a:lnTo>
                  <a:cubicBezTo>
                    <a:pt x="2055" y="5924"/>
                    <a:pt x="2195" y="5967"/>
                    <a:pt x="2335" y="5967"/>
                  </a:cubicBezTo>
                  <a:cubicBezTo>
                    <a:pt x="2533" y="5967"/>
                    <a:pt x="2730" y="5882"/>
                    <a:pt x="2872" y="5721"/>
                  </a:cubicBezTo>
                  <a:lnTo>
                    <a:pt x="6165" y="1995"/>
                  </a:lnTo>
                  <a:cubicBezTo>
                    <a:pt x="6165" y="1995"/>
                    <a:pt x="6220" y="2005"/>
                    <a:pt x="6305" y="2005"/>
                  </a:cubicBezTo>
                  <a:cubicBezTo>
                    <a:pt x="6594" y="2005"/>
                    <a:pt x="7228" y="1885"/>
                    <a:pt x="7179" y="823"/>
                  </a:cubicBezTo>
                  <a:cubicBezTo>
                    <a:pt x="7143" y="170"/>
                    <a:pt x="6848" y="0"/>
                    <a:pt x="6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4730536" y="3592944"/>
              <a:ext cx="216403" cy="196833"/>
            </a:xfrm>
            <a:custGeom>
              <a:avLst/>
              <a:gdLst/>
              <a:ahLst/>
              <a:cxnLst/>
              <a:rect l="l" t="t" r="r" b="b"/>
              <a:pathLst>
                <a:path w="7243" h="6588" fill="none" extrusionOk="0">
                  <a:moveTo>
                    <a:pt x="1" y="5014"/>
                  </a:moveTo>
                  <a:lnTo>
                    <a:pt x="1933" y="6376"/>
                  </a:lnTo>
                  <a:cubicBezTo>
                    <a:pt x="2228" y="6587"/>
                    <a:pt x="2629" y="6534"/>
                    <a:pt x="2872" y="6260"/>
                  </a:cubicBezTo>
                  <a:lnTo>
                    <a:pt x="6165" y="2534"/>
                  </a:lnTo>
                  <a:cubicBezTo>
                    <a:pt x="6165" y="2534"/>
                    <a:pt x="7242" y="2734"/>
                    <a:pt x="7179" y="1362"/>
                  </a:cubicBezTo>
                  <a:cubicBezTo>
                    <a:pt x="7105" y="1"/>
                    <a:pt x="5902" y="739"/>
                    <a:pt x="5902" y="739"/>
                  </a:cubicBezTo>
                  <a:cubicBezTo>
                    <a:pt x="5902" y="739"/>
                    <a:pt x="5310" y="275"/>
                    <a:pt x="5279" y="1067"/>
                  </a:cubicBezTo>
                  <a:lnTo>
                    <a:pt x="2408" y="4297"/>
                  </a:lnTo>
                  <a:lnTo>
                    <a:pt x="1152" y="2861"/>
                  </a:lnTo>
                </a:path>
              </a:pathLst>
            </a:custGeom>
            <a:noFill/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4439448" y="3735500"/>
              <a:ext cx="125545" cy="109471"/>
            </a:xfrm>
            <a:custGeom>
              <a:avLst/>
              <a:gdLst/>
              <a:ahLst/>
              <a:cxnLst/>
              <a:rect l="l" t="t" r="r" b="b"/>
              <a:pathLst>
                <a:path w="4202" h="3664" extrusionOk="0">
                  <a:moveTo>
                    <a:pt x="1066" y="1"/>
                  </a:moveTo>
                  <a:lnTo>
                    <a:pt x="211" y="1616"/>
                  </a:lnTo>
                  <a:cubicBezTo>
                    <a:pt x="0" y="2027"/>
                    <a:pt x="180" y="2534"/>
                    <a:pt x="602" y="2724"/>
                  </a:cubicBezTo>
                  <a:lnTo>
                    <a:pt x="2565" y="3663"/>
                  </a:lnTo>
                  <a:lnTo>
                    <a:pt x="4201" y="254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FFFFFF"/>
            </a:solidFill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4506618" y="3971729"/>
              <a:ext cx="152345" cy="494234"/>
            </a:xfrm>
            <a:custGeom>
              <a:avLst/>
              <a:gdLst/>
              <a:ahLst/>
              <a:cxnLst/>
              <a:rect l="l" t="t" r="r" b="b"/>
              <a:pathLst>
                <a:path w="5099" h="16542" extrusionOk="0">
                  <a:moveTo>
                    <a:pt x="4244" y="1"/>
                  </a:moveTo>
                  <a:lnTo>
                    <a:pt x="0" y="1109"/>
                  </a:lnTo>
                  <a:lnTo>
                    <a:pt x="1531" y="8319"/>
                  </a:lnTo>
                  <a:lnTo>
                    <a:pt x="729" y="16436"/>
                  </a:lnTo>
                  <a:lnTo>
                    <a:pt x="3515" y="16541"/>
                  </a:lnTo>
                  <a:lnTo>
                    <a:pt x="5099" y="8171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4506618" y="3971729"/>
              <a:ext cx="152345" cy="494234"/>
            </a:xfrm>
            <a:custGeom>
              <a:avLst/>
              <a:gdLst/>
              <a:ahLst/>
              <a:cxnLst/>
              <a:rect l="l" t="t" r="r" b="b"/>
              <a:pathLst>
                <a:path w="5099" h="16542" fill="none" extrusionOk="0">
                  <a:moveTo>
                    <a:pt x="0" y="1109"/>
                  </a:moveTo>
                  <a:lnTo>
                    <a:pt x="1531" y="8319"/>
                  </a:lnTo>
                  <a:lnTo>
                    <a:pt x="729" y="16436"/>
                  </a:lnTo>
                  <a:lnTo>
                    <a:pt x="3515" y="16541"/>
                  </a:lnTo>
                  <a:lnTo>
                    <a:pt x="5099" y="8171"/>
                  </a:lnTo>
                  <a:lnTo>
                    <a:pt x="4244" y="1"/>
                  </a:lnTo>
                </a:path>
              </a:pathLst>
            </a:custGeom>
            <a:noFill/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4519855" y="4438210"/>
              <a:ext cx="152047" cy="50224"/>
            </a:xfrm>
            <a:custGeom>
              <a:avLst/>
              <a:gdLst/>
              <a:ahLst/>
              <a:cxnLst/>
              <a:rect l="l" t="t" r="r" b="b"/>
              <a:pathLst>
                <a:path w="5089" h="1681" extrusionOk="0">
                  <a:moveTo>
                    <a:pt x="3611" y="0"/>
                  </a:moveTo>
                  <a:lnTo>
                    <a:pt x="32" y="74"/>
                  </a:lnTo>
                  <a:cubicBezTo>
                    <a:pt x="32" y="212"/>
                    <a:pt x="1" y="940"/>
                    <a:pt x="54" y="1056"/>
                  </a:cubicBezTo>
                  <a:cubicBezTo>
                    <a:pt x="201" y="1605"/>
                    <a:pt x="1236" y="1658"/>
                    <a:pt x="2714" y="1679"/>
                  </a:cubicBezTo>
                  <a:cubicBezTo>
                    <a:pt x="2813" y="1680"/>
                    <a:pt x="2909" y="1681"/>
                    <a:pt x="3002" y="1681"/>
                  </a:cubicBezTo>
                  <a:cubicBezTo>
                    <a:pt x="4393" y="1681"/>
                    <a:pt x="5089" y="1524"/>
                    <a:pt x="5089" y="950"/>
                  </a:cubicBezTo>
                  <a:cubicBezTo>
                    <a:pt x="5089" y="380"/>
                    <a:pt x="5025" y="43"/>
                    <a:pt x="3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4555830" y="3394543"/>
              <a:ext cx="162115" cy="254975"/>
            </a:xfrm>
            <a:custGeom>
              <a:avLst/>
              <a:gdLst/>
              <a:ahLst/>
              <a:cxnLst/>
              <a:rect l="l" t="t" r="r" b="b"/>
              <a:pathLst>
                <a:path w="5426" h="8534" extrusionOk="0">
                  <a:moveTo>
                    <a:pt x="2129" y="0"/>
                  </a:moveTo>
                  <a:cubicBezTo>
                    <a:pt x="1451" y="0"/>
                    <a:pt x="833" y="426"/>
                    <a:pt x="655" y="1078"/>
                  </a:cubicBezTo>
                  <a:cubicBezTo>
                    <a:pt x="243" y="2556"/>
                    <a:pt x="1214" y="4593"/>
                    <a:pt x="1446" y="5332"/>
                  </a:cubicBezTo>
                  <a:cubicBezTo>
                    <a:pt x="1763" y="6282"/>
                    <a:pt x="0" y="7601"/>
                    <a:pt x="0" y="7601"/>
                  </a:cubicBezTo>
                  <a:cubicBezTo>
                    <a:pt x="951" y="8296"/>
                    <a:pt x="1923" y="8534"/>
                    <a:pt x="2775" y="8534"/>
                  </a:cubicBezTo>
                  <a:cubicBezTo>
                    <a:pt x="3825" y="8534"/>
                    <a:pt x="4694" y="8174"/>
                    <a:pt x="5120" y="7865"/>
                  </a:cubicBezTo>
                  <a:cubicBezTo>
                    <a:pt x="5331" y="7707"/>
                    <a:pt x="5299" y="7379"/>
                    <a:pt x="5056" y="7263"/>
                  </a:cubicBezTo>
                  <a:cubicBezTo>
                    <a:pt x="4222" y="6809"/>
                    <a:pt x="3726" y="5469"/>
                    <a:pt x="3726" y="5469"/>
                  </a:cubicBezTo>
                  <a:lnTo>
                    <a:pt x="3726" y="5469"/>
                  </a:lnTo>
                  <a:cubicBezTo>
                    <a:pt x="4087" y="5627"/>
                    <a:pt x="4365" y="5687"/>
                    <a:pt x="4593" y="5687"/>
                  </a:cubicBezTo>
                  <a:cubicBezTo>
                    <a:pt x="4805" y="5687"/>
                    <a:pt x="4972" y="5635"/>
                    <a:pt x="5120" y="5564"/>
                  </a:cubicBezTo>
                  <a:cubicBezTo>
                    <a:pt x="5373" y="5448"/>
                    <a:pt x="5426" y="4867"/>
                    <a:pt x="5426" y="4593"/>
                  </a:cubicBezTo>
                  <a:lnTo>
                    <a:pt x="5056" y="2482"/>
                  </a:lnTo>
                  <a:cubicBezTo>
                    <a:pt x="4919" y="1743"/>
                    <a:pt x="4455" y="1109"/>
                    <a:pt x="3800" y="751"/>
                  </a:cubicBezTo>
                  <a:lnTo>
                    <a:pt x="2502" y="43"/>
                  </a:lnTo>
                  <a:cubicBezTo>
                    <a:pt x="2377" y="14"/>
                    <a:pt x="2252" y="0"/>
                    <a:pt x="2129" y="0"/>
                  </a:cubicBezTo>
                  <a:close/>
                </a:path>
              </a:pathLst>
            </a:custGeom>
            <a:solidFill>
              <a:srgbClr val="FFFFFF"/>
            </a:solidFill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4651056" y="3362392"/>
              <a:ext cx="87422" cy="74066"/>
            </a:xfrm>
            <a:custGeom>
              <a:avLst/>
              <a:gdLst/>
              <a:ahLst/>
              <a:cxnLst/>
              <a:rect l="l" t="t" r="r" b="b"/>
              <a:pathLst>
                <a:path w="2926" h="2479" extrusionOk="0">
                  <a:moveTo>
                    <a:pt x="1678" y="0"/>
                  </a:moveTo>
                  <a:cubicBezTo>
                    <a:pt x="1671" y="0"/>
                    <a:pt x="1665" y="0"/>
                    <a:pt x="1658" y="0"/>
                  </a:cubicBezTo>
                  <a:cubicBezTo>
                    <a:pt x="550" y="0"/>
                    <a:pt x="1" y="1352"/>
                    <a:pt x="803" y="2122"/>
                  </a:cubicBezTo>
                  <a:cubicBezTo>
                    <a:pt x="1053" y="2369"/>
                    <a:pt x="1358" y="2479"/>
                    <a:pt x="1656" y="2479"/>
                  </a:cubicBezTo>
                  <a:cubicBezTo>
                    <a:pt x="2304" y="2479"/>
                    <a:pt x="2925" y="1962"/>
                    <a:pt x="2904" y="1204"/>
                  </a:cubicBezTo>
                  <a:cubicBezTo>
                    <a:pt x="2893" y="535"/>
                    <a:pt x="2344" y="0"/>
                    <a:pt x="1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4602801" y="3358926"/>
              <a:ext cx="154258" cy="91784"/>
            </a:xfrm>
            <a:custGeom>
              <a:avLst/>
              <a:gdLst/>
              <a:ahLst/>
              <a:cxnLst/>
              <a:rect l="l" t="t" r="r" b="b"/>
              <a:pathLst>
                <a:path w="5163" h="3072" extrusionOk="0">
                  <a:moveTo>
                    <a:pt x="2587" y="0"/>
                  </a:moveTo>
                  <a:cubicBezTo>
                    <a:pt x="1162" y="0"/>
                    <a:pt x="1" y="697"/>
                    <a:pt x="1" y="1541"/>
                  </a:cubicBezTo>
                  <a:cubicBezTo>
                    <a:pt x="1" y="2386"/>
                    <a:pt x="1151" y="3072"/>
                    <a:pt x="2576" y="3072"/>
                  </a:cubicBezTo>
                  <a:cubicBezTo>
                    <a:pt x="4001" y="3072"/>
                    <a:pt x="5163" y="2386"/>
                    <a:pt x="5163" y="1541"/>
                  </a:cubicBezTo>
                  <a:cubicBezTo>
                    <a:pt x="5163" y="686"/>
                    <a:pt x="4012" y="0"/>
                    <a:pt x="2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4533121" y="3394872"/>
              <a:ext cx="111891" cy="94861"/>
            </a:xfrm>
            <a:custGeom>
              <a:avLst/>
              <a:gdLst/>
              <a:ahLst/>
              <a:cxnLst/>
              <a:rect l="l" t="t" r="r" b="b"/>
              <a:pathLst>
                <a:path w="3745" h="3175" extrusionOk="0">
                  <a:moveTo>
                    <a:pt x="2152" y="1"/>
                  </a:moveTo>
                  <a:cubicBezTo>
                    <a:pt x="2145" y="1"/>
                    <a:pt x="2139" y="1"/>
                    <a:pt x="2132" y="1"/>
                  </a:cubicBezTo>
                  <a:cubicBezTo>
                    <a:pt x="707" y="1"/>
                    <a:pt x="0" y="1732"/>
                    <a:pt x="1024" y="2724"/>
                  </a:cubicBezTo>
                  <a:cubicBezTo>
                    <a:pt x="1346" y="3036"/>
                    <a:pt x="1735" y="3174"/>
                    <a:pt x="2116" y="3174"/>
                  </a:cubicBezTo>
                  <a:cubicBezTo>
                    <a:pt x="2949" y="3174"/>
                    <a:pt x="3745" y="2512"/>
                    <a:pt x="3716" y="1542"/>
                  </a:cubicBezTo>
                  <a:cubicBezTo>
                    <a:pt x="3695" y="683"/>
                    <a:pt x="2998" y="1"/>
                    <a:pt x="2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4548868" y="3412560"/>
              <a:ext cx="109172" cy="132805"/>
            </a:xfrm>
            <a:custGeom>
              <a:avLst/>
              <a:gdLst/>
              <a:ahLst/>
              <a:cxnLst/>
              <a:rect l="l" t="t" r="r" b="b"/>
              <a:pathLst>
                <a:path w="3654" h="4445" extrusionOk="0">
                  <a:moveTo>
                    <a:pt x="1418" y="1"/>
                  </a:moveTo>
                  <a:cubicBezTo>
                    <a:pt x="1230" y="1"/>
                    <a:pt x="1038" y="42"/>
                    <a:pt x="845" y="137"/>
                  </a:cubicBezTo>
                  <a:cubicBezTo>
                    <a:pt x="286" y="433"/>
                    <a:pt x="1" y="1066"/>
                    <a:pt x="149" y="1678"/>
                  </a:cubicBezTo>
                  <a:cubicBezTo>
                    <a:pt x="372" y="2705"/>
                    <a:pt x="888" y="4445"/>
                    <a:pt x="1837" y="4445"/>
                  </a:cubicBezTo>
                  <a:cubicBezTo>
                    <a:pt x="1922" y="4445"/>
                    <a:pt x="2010" y="4431"/>
                    <a:pt x="2101" y="4401"/>
                  </a:cubicBezTo>
                  <a:cubicBezTo>
                    <a:pt x="3653" y="3895"/>
                    <a:pt x="3389" y="1288"/>
                    <a:pt x="3389" y="1288"/>
                  </a:cubicBezTo>
                  <a:cubicBezTo>
                    <a:pt x="3389" y="1288"/>
                    <a:pt x="2476" y="1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4629005" y="3966380"/>
              <a:ext cx="152017" cy="494204"/>
            </a:xfrm>
            <a:custGeom>
              <a:avLst/>
              <a:gdLst/>
              <a:ahLst/>
              <a:cxnLst/>
              <a:rect l="l" t="t" r="r" b="b"/>
              <a:pathLst>
                <a:path w="5088" h="16541" extrusionOk="0">
                  <a:moveTo>
                    <a:pt x="4243" y="0"/>
                  </a:moveTo>
                  <a:lnTo>
                    <a:pt x="0" y="1109"/>
                  </a:lnTo>
                  <a:lnTo>
                    <a:pt x="1531" y="8318"/>
                  </a:lnTo>
                  <a:lnTo>
                    <a:pt x="728" y="16435"/>
                  </a:lnTo>
                  <a:lnTo>
                    <a:pt x="3515" y="16541"/>
                  </a:lnTo>
                  <a:lnTo>
                    <a:pt x="5088" y="8170"/>
                  </a:lnTo>
                  <a:lnTo>
                    <a:pt x="4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4629005" y="3966380"/>
              <a:ext cx="152017" cy="494204"/>
            </a:xfrm>
            <a:custGeom>
              <a:avLst/>
              <a:gdLst/>
              <a:ahLst/>
              <a:cxnLst/>
              <a:rect l="l" t="t" r="r" b="b"/>
              <a:pathLst>
                <a:path w="5088" h="16541" fill="none" extrusionOk="0">
                  <a:moveTo>
                    <a:pt x="0" y="1109"/>
                  </a:moveTo>
                  <a:lnTo>
                    <a:pt x="1531" y="8318"/>
                  </a:lnTo>
                  <a:lnTo>
                    <a:pt x="728" y="16435"/>
                  </a:lnTo>
                  <a:lnTo>
                    <a:pt x="3515" y="16541"/>
                  </a:lnTo>
                  <a:lnTo>
                    <a:pt x="5088" y="8170"/>
                  </a:lnTo>
                  <a:lnTo>
                    <a:pt x="4243" y="0"/>
                  </a:lnTo>
                </a:path>
              </a:pathLst>
            </a:custGeom>
            <a:noFill/>
            <a:ln w="105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4642242" y="4432861"/>
              <a:ext cx="152047" cy="50164"/>
            </a:xfrm>
            <a:custGeom>
              <a:avLst/>
              <a:gdLst/>
              <a:ahLst/>
              <a:cxnLst/>
              <a:rect l="l" t="t" r="r" b="b"/>
              <a:pathLst>
                <a:path w="5089" h="1679" extrusionOk="0">
                  <a:moveTo>
                    <a:pt x="3610" y="0"/>
                  </a:moveTo>
                  <a:lnTo>
                    <a:pt x="21" y="74"/>
                  </a:lnTo>
                  <a:cubicBezTo>
                    <a:pt x="21" y="201"/>
                    <a:pt x="0" y="929"/>
                    <a:pt x="53" y="1045"/>
                  </a:cubicBezTo>
                  <a:cubicBezTo>
                    <a:pt x="201" y="1594"/>
                    <a:pt x="1235" y="1657"/>
                    <a:pt x="2713" y="1678"/>
                  </a:cubicBezTo>
                  <a:cubicBezTo>
                    <a:pt x="2768" y="1679"/>
                    <a:pt x="2821" y="1679"/>
                    <a:pt x="2874" y="1679"/>
                  </a:cubicBezTo>
                  <a:cubicBezTo>
                    <a:pt x="4350" y="1679"/>
                    <a:pt x="5088" y="1531"/>
                    <a:pt x="5088" y="950"/>
                  </a:cubicBezTo>
                  <a:cubicBezTo>
                    <a:pt x="5088" y="380"/>
                    <a:pt x="5025" y="42"/>
                    <a:pt x="3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4450803" y="3585056"/>
              <a:ext cx="353540" cy="435554"/>
            </a:xfrm>
            <a:custGeom>
              <a:avLst/>
              <a:gdLst/>
              <a:ahLst/>
              <a:cxnLst/>
              <a:rect l="l" t="t" r="r" b="b"/>
              <a:pathLst>
                <a:path w="11833" h="14578" extrusionOk="0">
                  <a:moveTo>
                    <a:pt x="4444" y="1"/>
                  </a:moveTo>
                  <a:cubicBezTo>
                    <a:pt x="4444" y="1"/>
                    <a:pt x="1583" y="2671"/>
                    <a:pt x="253" y="4698"/>
                  </a:cubicBezTo>
                  <a:cubicBezTo>
                    <a:pt x="0" y="5088"/>
                    <a:pt x="158" y="5616"/>
                    <a:pt x="591" y="5796"/>
                  </a:cubicBezTo>
                  <a:lnTo>
                    <a:pt x="1773" y="6144"/>
                  </a:lnTo>
                  <a:cubicBezTo>
                    <a:pt x="1182" y="8118"/>
                    <a:pt x="792" y="10451"/>
                    <a:pt x="961" y="13628"/>
                  </a:cubicBezTo>
                  <a:cubicBezTo>
                    <a:pt x="992" y="14086"/>
                    <a:pt x="1382" y="14441"/>
                    <a:pt x="1838" y="14441"/>
                  </a:cubicBezTo>
                  <a:cubicBezTo>
                    <a:pt x="1845" y="14441"/>
                    <a:pt x="1851" y="14441"/>
                    <a:pt x="1858" y="14441"/>
                  </a:cubicBezTo>
                  <a:lnTo>
                    <a:pt x="9680" y="14578"/>
                  </a:lnTo>
                  <a:cubicBezTo>
                    <a:pt x="10440" y="14578"/>
                    <a:pt x="10925" y="14303"/>
                    <a:pt x="10862" y="13565"/>
                  </a:cubicBezTo>
                  <a:cubicBezTo>
                    <a:pt x="10693" y="11538"/>
                    <a:pt x="10820" y="7970"/>
                    <a:pt x="9954" y="5247"/>
                  </a:cubicBezTo>
                  <a:lnTo>
                    <a:pt x="11537" y="3706"/>
                  </a:lnTo>
                  <a:cubicBezTo>
                    <a:pt x="11833" y="3305"/>
                    <a:pt x="11780" y="2745"/>
                    <a:pt x="11411" y="2407"/>
                  </a:cubicBezTo>
                  <a:cubicBezTo>
                    <a:pt x="10176" y="1246"/>
                    <a:pt x="7938" y="265"/>
                    <a:pt x="7938" y="265"/>
                  </a:cubicBezTo>
                  <a:cubicBezTo>
                    <a:pt x="7932" y="261"/>
                    <a:pt x="7929" y="259"/>
                    <a:pt x="7928" y="259"/>
                  </a:cubicBezTo>
                  <a:lnTo>
                    <a:pt x="7928" y="259"/>
                  </a:lnTo>
                  <a:cubicBezTo>
                    <a:pt x="7926" y="259"/>
                    <a:pt x="7930" y="264"/>
                    <a:pt x="7934" y="269"/>
                  </a:cubicBezTo>
                  <a:lnTo>
                    <a:pt x="7934" y="269"/>
                  </a:lnTo>
                  <a:cubicBezTo>
                    <a:pt x="7889" y="321"/>
                    <a:pt x="7429" y="826"/>
                    <a:pt x="6557" y="826"/>
                  </a:cubicBezTo>
                  <a:cubicBezTo>
                    <a:pt x="6013" y="826"/>
                    <a:pt x="5308" y="629"/>
                    <a:pt x="4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066012" y="4482671"/>
              <a:ext cx="1554496" cy="6663"/>
            </a:xfrm>
            <a:custGeom>
              <a:avLst/>
              <a:gdLst/>
              <a:ahLst/>
              <a:cxnLst/>
              <a:rect l="l" t="t" r="r" b="b"/>
              <a:pathLst>
                <a:path w="52029" h="223" extrusionOk="0">
                  <a:moveTo>
                    <a:pt x="0" y="1"/>
                  </a:moveTo>
                  <a:lnTo>
                    <a:pt x="52029" y="22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4066012" y="4482671"/>
              <a:ext cx="1554496" cy="6663"/>
            </a:xfrm>
            <a:custGeom>
              <a:avLst/>
              <a:gdLst/>
              <a:ahLst/>
              <a:cxnLst/>
              <a:rect l="l" t="t" r="r" b="b"/>
              <a:pathLst>
                <a:path w="52029" h="223" fill="none" extrusionOk="0">
                  <a:moveTo>
                    <a:pt x="0" y="1"/>
                  </a:moveTo>
                  <a:lnTo>
                    <a:pt x="52029" y="222"/>
                  </a:lnTo>
                </a:path>
              </a:pathLst>
            </a:custGeom>
            <a:noFill/>
            <a:ln w="248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5024822" y="3005062"/>
              <a:ext cx="402121" cy="340305"/>
            </a:xfrm>
            <a:custGeom>
              <a:avLst/>
              <a:gdLst/>
              <a:ahLst/>
              <a:cxnLst/>
              <a:rect l="l" t="t" r="r" b="b"/>
              <a:pathLst>
                <a:path w="13459" h="11390" fill="none" extrusionOk="0">
                  <a:moveTo>
                    <a:pt x="13459" y="11389"/>
                  </a:moveTo>
                  <a:cubicBezTo>
                    <a:pt x="11728" y="5879"/>
                    <a:pt x="6682" y="1330"/>
                    <a:pt x="0" y="0"/>
                  </a:cubicBezTo>
                </a:path>
              </a:pathLst>
            </a:custGeom>
            <a:noFill/>
            <a:ln w="21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3790671" y="3445966"/>
              <a:ext cx="259247" cy="454168"/>
            </a:xfrm>
            <a:custGeom>
              <a:avLst/>
              <a:gdLst/>
              <a:ahLst/>
              <a:cxnLst/>
              <a:rect l="l" t="t" r="r" b="b"/>
              <a:pathLst>
                <a:path w="8677" h="15201" fill="none" extrusionOk="0">
                  <a:moveTo>
                    <a:pt x="8677" y="1"/>
                  </a:moveTo>
                  <a:cubicBezTo>
                    <a:pt x="3505" y="2819"/>
                    <a:pt x="0" y="8593"/>
                    <a:pt x="106" y="15201"/>
                  </a:cubicBezTo>
                </a:path>
              </a:pathLst>
            </a:custGeom>
            <a:noFill/>
            <a:ln w="219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4927982" y="2975391"/>
              <a:ext cx="49776" cy="42396"/>
            </a:xfrm>
            <a:custGeom>
              <a:avLst/>
              <a:gdLst/>
              <a:ahLst/>
              <a:cxnLst/>
              <a:rect l="l" t="t" r="r" b="b"/>
              <a:pathLst>
                <a:path w="1666" h="1419" extrusionOk="0">
                  <a:moveTo>
                    <a:pt x="951" y="1"/>
                  </a:moveTo>
                  <a:cubicBezTo>
                    <a:pt x="307" y="1"/>
                    <a:pt x="1" y="782"/>
                    <a:pt x="455" y="1215"/>
                  </a:cubicBezTo>
                  <a:cubicBezTo>
                    <a:pt x="599" y="1355"/>
                    <a:pt x="774" y="1418"/>
                    <a:pt x="945" y="1418"/>
                  </a:cubicBezTo>
                  <a:cubicBezTo>
                    <a:pt x="1313" y="1418"/>
                    <a:pt x="1665" y="1126"/>
                    <a:pt x="1658" y="687"/>
                  </a:cubicBezTo>
                  <a:cubicBezTo>
                    <a:pt x="1647" y="307"/>
                    <a:pt x="1331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4081788" y="3400220"/>
              <a:ext cx="49955" cy="42336"/>
            </a:xfrm>
            <a:custGeom>
              <a:avLst/>
              <a:gdLst/>
              <a:ahLst/>
              <a:cxnLst/>
              <a:rect l="l" t="t" r="r" b="b"/>
              <a:pathLst>
                <a:path w="1672" h="1417" extrusionOk="0">
                  <a:moveTo>
                    <a:pt x="969" y="1"/>
                  </a:moveTo>
                  <a:cubicBezTo>
                    <a:pt x="963" y="1"/>
                    <a:pt x="956" y="1"/>
                    <a:pt x="950" y="1"/>
                  </a:cubicBezTo>
                  <a:cubicBezTo>
                    <a:pt x="317" y="1"/>
                    <a:pt x="0" y="772"/>
                    <a:pt x="454" y="1215"/>
                  </a:cubicBezTo>
                  <a:cubicBezTo>
                    <a:pt x="597" y="1354"/>
                    <a:pt x="771" y="1417"/>
                    <a:pt x="942" y="1417"/>
                  </a:cubicBezTo>
                  <a:cubicBezTo>
                    <a:pt x="1314" y="1417"/>
                    <a:pt x="1672" y="1121"/>
                    <a:pt x="1657" y="687"/>
                  </a:cubicBezTo>
                  <a:cubicBezTo>
                    <a:pt x="1647" y="303"/>
                    <a:pt x="1341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5737931" y="4496236"/>
              <a:ext cx="16104" cy="84553"/>
            </a:xfrm>
            <a:custGeom>
              <a:avLst/>
              <a:gdLst/>
              <a:ahLst/>
              <a:cxnLst/>
              <a:rect l="l" t="t" r="r" b="b"/>
              <a:pathLst>
                <a:path w="539" h="2830" fill="none" extrusionOk="0">
                  <a:moveTo>
                    <a:pt x="539" y="1"/>
                  </a:moveTo>
                  <a:lnTo>
                    <a:pt x="0" y="2830"/>
                  </a:lnTo>
                </a:path>
              </a:pathLst>
            </a:custGeom>
            <a:noFill/>
            <a:ln w="121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5702284" y="4530628"/>
              <a:ext cx="87392" cy="15775"/>
            </a:xfrm>
            <a:custGeom>
              <a:avLst/>
              <a:gdLst/>
              <a:ahLst/>
              <a:cxnLst/>
              <a:rect l="l" t="t" r="r" b="b"/>
              <a:pathLst>
                <a:path w="2925" h="528" fill="none" extrusionOk="0">
                  <a:moveTo>
                    <a:pt x="2925" y="528"/>
                  </a:moveTo>
                  <a:lnTo>
                    <a:pt x="1" y="0"/>
                  </a:lnTo>
                </a:path>
              </a:pathLst>
            </a:custGeom>
            <a:noFill/>
            <a:ln w="121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4430933" y="3086424"/>
              <a:ext cx="16104" cy="84852"/>
            </a:xfrm>
            <a:custGeom>
              <a:avLst/>
              <a:gdLst/>
              <a:ahLst/>
              <a:cxnLst/>
              <a:rect l="l" t="t" r="r" b="b"/>
              <a:pathLst>
                <a:path w="539" h="2840" fill="none" extrusionOk="0">
                  <a:moveTo>
                    <a:pt x="538" y="0"/>
                  </a:moveTo>
                  <a:lnTo>
                    <a:pt x="0" y="2840"/>
                  </a:lnTo>
                </a:path>
              </a:pathLst>
            </a:custGeom>
            <a:noFill/>
            <a:ln w="121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4395286" y="3121114"/>
              <a:ext cx="87392" cy="15477"/>
            </a:xfrm>
            <a:custGeom>
              <a:avLst/>
              <a:gdLst/>
              <a:ahLst/>
              <a:cxnLst/>
              <a:rect l="l" t="t" r="r" b="b"/>
              <a:pathLst>
                <a:path w="2925" h="518" fill="none" extrusionOk="0">
                  <a:moveTo>
                    <a:pt x="2924" y="518"/>
                  </a:moveTo>
                  <a:lnTo>
                    <a:pt x="0" y="0"/>
                  </a:lnTo>
                </a:path>
              </a:pathLst>
            </a:custGeom>
            <a:noFill/>
            <a:ln w="121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0"/>
          <p:cNvSpPr txBox="1">
            <a:spLocks noGrp="1"/>
          </p:cNvSpPr>
          <p:nvPr>
            <p:ph type="body" idx="1"/>
          </p:nvPr>
        </p:nvSpPr>
        <p:spPr>
          <a:xfrm>
            <a:off x="713250" y="0"/>
            <a:ext cx="7717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Libraries</a:t>
            </a:r>
            <a:endParaRPr/>
          </a:p>
        </p:txBody>
      </p:sp>
      <p:grpSp>
        <p:nvGrpSpPr>
          <p:cNvPr id="757" name="Google Shape;757;p30"/>
          <p:cNvGrpSpPr/>
          <p:nvPr/>
        </p:nvGrpSpPr>
        <p:grpSpPr>
          <a:xfrm flipH="1">
            <a:off x="501123" y="992590"/>
            <a:ext cx="440824" cy="265808"/>
            <a:chOff x="1863856" y="3453371"/>
            <a:chExt cx="326222" cy="196705"/>
          </a:xfrm>
        </p:grpSpPr>
        <p:sp>
          <p:nvSpPr>
            <p:cNvPr id="758" name="Google Shape;758;p30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3" y="0"/>
                  </a:moveTo>
                  <a:lnTo>
                    <a:pt x="5035" y="24"/>
                  </a:lnTo>
                  <a:lnTo>
                    <a:pt x="4776" y="71"/>
                  </a:lnTo>
                  <a:lnTo>
                    <a:pt x="4541" y="142"/>
                  </a:lnTo>
                  <a:lnTo>
                    <a:pt x="4305" y="259"/>
                  </a:lnTo>
                  <a:lnTo>
                    <a:pt x="4117" y="400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388" y="800"/>
                  </a:lnTo>
                  <a:lnTo>
                    <a:pt x="3129" y="683"/>
                  </a:lnTo>
                  <a:lnTo>
                    <a:pt x="2847" y="612"/>
                  </a:lnTo>
                  <a:lnTo>
                    <a:pt x="2565" y="589"/>
                  </a:lnTo>
                  <a:lnTo>
                    <a:pt x="2400" y="589"/>
                  </a:lnTo>
                  <a:lnTo>
                    <a:pt x="2235" y="612"/>
                  </a:lnTo>
                  <a:lnTo>
                    <a:pt x="2071" y="659"/>
                  </a:lnTo>
                  <a:lnTo>
                    <a:pt x="1906" y="706"/>
                  </a:lnTo>
                  <a:lnTo>
                    <a:pt x="1765" y="777"/>
                  </a:lnTo>
                  <a:lnTo>
                    <a:pt x="1624" y="871"/>
                  </a:lnTo>
                  <a:lnTo>
                    <a:pt x="1506" y="965"/>
                  </a:lnTo>
                  <a:lnTo>
                    <a:pt x="1388" y="1083"/>
                  </a:lnTo>
                  <a:lnTo>
                    <a:pt x="1271" y="1200"/>
                  </a:lnTo>
                  <a:lnTo>
                    <a:pt x="1177" y="1318"/>
                  </a:lnTo>
                  <a:lnTo>
                    <a:pt x="1083" y="1459"/>
                  </a:lnTo>
                  <a:lnTo>
                    <a:pt x="1012" y="1600"/>
                  </a:lnTo>
                  <a:lnTo>
                    <a:pt x="965" y="1765"/>
                  </a:lnTo>
                  <a:lnTo>
                    <a:pt x="918" y="1929"/>
                  </a:lnTo>
                  <a:lnTo>
                    <a:pt x="894" y="2094"/>
                  </a:lnTo>
                  <a:lnTo>
                    <a:pt x="894" y="2259"/>
                  </a:lnTo>
                  <a:lnTo>
                    <a:pt x="918" y="2518"/>
                  </a:lnTo>
                  <a:lnTo>
                    <a:pt x="965" y="2776"/>
                  </a:lnTo>
                  <a:lnTo>
                    <a:pt x="589" y="2776"/>
                  </a:lnTo>
                  <a:lnTo>
                    <a:pt x="447" y="2823"/>
                  </a:lnTo>
                  <a:lnTo>
                    <a:pt x="330" y="2894"/>
                  </a:lnTo>
                  <a:lnTo>
                    <a:pt x="212" y="2988"/>
                  </a:lnTo>
                  <a:lnTo>
                    <a:pt x="118" y="3106"/>
                  </a:lnTo>
                  <a:lnTo>
                    <a:pt x="47" y="3223"/>
                  </a:lnTo>
                  <a:lnTo>
                    <a:pt x="0" y="3364"/>
                  </a:lnTo>
                  <a:lnTo>
                    <a:pt x="0" y="3506"/>
                  </a:lnTo>
                  <a:lnTo>
                    <a:pt x="0" y="3670"/>
                  </a:lnTo>
                  <a:lnTo>
                    <a:pt x="47" y="3811"/>
                  </a:lnTo>
                  <a:lnTo>
                    <a:pt x="118" y="3929"/>
                  </a:lnTo>
                  <a:lnTo>
                    <a:pt x="212" y="4047"/>
                  </a:lnTo>
                  <a:lnTo>
                    <a:pt x="330" y="4117"/>
                  </a:lnTo>
                  <a:lnTo>
                    <a:pt x="447" y="4188"/>
                  </a:lnTo>
                  <a:lnTo>
                    <a:pt x="589" y="4235"/>
                  </a:lnTo>
                  <a:lnTo>
                    <a:pt x="730" y="4258"/>
                  </a:lnTo>
                  <a:lnTo>
                    <a:pt x="7317" y="4258"/>
                  </a:lnTo>
                  <a:lnTo>
                    <a:pt x="7481" y="4235"/>
                  </a:lnTo>
                  <a:lnTo>
                    <a:pt x="7622" y="4188"/>
                  </a:lnTo>
                  <a:lnTo>
                    <a:pt x="7740" y="4117"/>
                  </a:lnTo>
                  <a:lnTo>
                    <a:pt x="7858" y="4047"/>
                  </a:lnTo>
                  <a:lnTo>
                    <a:pt x="7928" y="3929"/>
                  </a:lnTo>
                  <a:lnTo>
                    <a:pt x="7999" y="3811"/>
                  </a:lnTo>
                  <a:lnTo>
                    <a:pt x="8046" y="3670"/>
                  </a:lnTo>
                  <a:lnTo>
                    <a:pt x="8069" y="3506"/>
                  </a:lnTo>
                  <a:lnTo>
                    <a:pt x="8046" y="3364"/>
                  </a:lnTo>
                  <a:lnTo>
                    <a:pt x="7999" y="3223"/>
                  </a:lnTo>
                  <a:lnTo>
                    <a:pt x="7928" y="3106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23"/>
                  </a:lnTo>
                  <a:lnTo>
                    <a:pt x="7481" y="2776"/>
                  </a:lnTo>
                  <a:lnTo>
                    <a:pt x="7058" y="2776"/>
                  </a:lnTo>
                  <a:lnTo>
                    <a:pt x="7128" y="2588"/>
                  </a:lnTo>
                  <a:lnTo>
                    <a:pt x="7199" y="2376"/>
                  </a:lnTo>
                  <a:lnTo>
                    <a:pt x="7222" y="2165"/>
                  </a:lnTo>
                  <a:lnTo>
                    <a:pt x="7246" y="1953"/>
                  </a:lnTo>
                  <a:lnTo>
                    <a:pt x="7222" y="1741"/>
                  </a:lnTo>
                  <a:lnTo>
                    <a:pt x="7199" y="1553"/>
                  </a:lnTo>
                  <a:lnTo>
                    <a:pt x="7152" y="1365"/>
                  </a:lnTo>
                  <a:lnTo>
                    <a:pt x="7081" y="1177"/>
                  </a:lnTo>
                  <a:lnTo>
                    <a:pt x="7011" y="1012"/>
                  </a:lnTo>
                  <a:lnTo>
                    <a:pt x="6893" y="847"/>
                  </a:lnTo>
                  <a:lnTo>
                    <a:pt x="6799" y="706"/>
                  </a:lnTo>
                  <a:lnTo>
                    <a:pt x="6658" y="565"/>
                  </a:lnTo>
                  <a:lnTo>
                    <a:pt x="6517" y="447"/>
                  </a:lnTo>
                  <a:lnTo>
                    <a:pt x="6376" y="330"/>
                  </a:lnTo>
                  <a:lnTo>
                    <a:pt x="6211" y="236"/>
                  </a:lnTo>
                  <a:lnTo>
                    <a:pt x="6046" y="142"/>
                  </a:lnTo>
                  <a:lnTo>
                    <a:pt x="5858" y="95"/>
                  </a:lnTo>
                  <a:lnTo>
                    <a:pt x="5670" y="48"/>
                  </a:lnTo>
                  <a:lnTo>
                    <a:pt x="5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890227" y="3584480"/>
              <a:ext cx="274259" cy="40000"/>
            </a:xfrm>
            <a:custGeom>
              <a:avLst/>
              <a:gdLst/>
              <a:ahLst/>
              <a:cxnLst/>
              <a:rect l="l" t="t" r="r" b="b"/>
              <a:pathLst>
                <a:path w="8070" h="1177" extrusionOk="0">
                  <a:moveTo>
                    <a:pt x="142" y="0"/>
                  </a:moveTo>
                  <a:lnTo>
                    <a:pt x="71" y="94"/>
                  </a:lnTo>
                  <a:lnTo>
                    <a:pt x="24" y="188"/>
                  </a:lnTo>
                  <a:lnTo>
                    <a:pt x="0" y="306"/>
                  </a:lnTo>
                  <a:lnTo>
                    <a:pt x="0" y="424"/>
                  </a:lnTo>
                  <a:lnTo>
                    <a:pt x="0" y="588"/>
                  </a:lnTo>
                  <a:lnTo>
                    <a:pt x="47" y="729"/>
                  </a:lnTo>
                  <a:lnTo>
                    <a:pt x="118" y="847"/>
                  </a:lnTo>
                  <a:lnTo>
                    <a:pt x="212" y="965"/>
                  </a:lnTo>
                  <a:lnTo>
                    <a:pt x="330" y="1035"/>
                  </a:lnTo>
                  <a:lnTo>
                    <a:pt x="447" y="1106"/>
                  </a:lnTo>
                  <a:lnTo>
                    <a:pt x="589" y="1153"/>
                  </a:lnTo>
                  <a:lnTo>
                    <a:pt x="730" y="1176"/>
                  </a:lnTo>
                  <a:lnTo>
                    <a:pt x="7317" y="1176"/>
                  </a:lnTo>
                  <a:lnTo>
                    <a:pt x="7481" y="1153"/>
                  </a:lnTo>
                  <a:lnTo>
                    <a:pt x="7599" y="1106"/>
                  </a:lnTo>
                  <a:lnTo>
                    <a:pt x="7740" y="1035"/>
                  </a:lnTo>
                  <a:lnTo>
                    <a:pt x="7858" y="965"/>
                  </a:lnTo>
                  <a:lnTo>
                    <a:pt x="7928" y="847"/>
                  </a:lnTo>
                  <a:lnTo>
                    <a:pt x="7999" y="729"/>
                  </a:lnTo>
                  <a:lnTo>
                    <a:pt x="8046" y="588"/>
                  </a:lnTo>
                  <a:lnTo>
                    <a:pt x="8069" y="424"/>
                  </a:lnTo>
                  <a:lnTo>
                    <a:pt x="8046" y="306"/>
                  </a:lnTo>
                  <a:lnTo>
                    <a:pt x="8022" y="188"/>
                  </a:lnTo>
                  <a:lnTo>
                    <a:pt x="7975" y="94"/>
                  </a:lnTo>
                  <a:lnTo>
                    <a:pt x="7928" y="0"/>
                  </a:lnTo>
                  <a:lnTo>
                    <a:pt x="7811" y="118"/>
                  </a:lnTo>
                  <a:lnTo>
                    <a:pt x="7669" y="212"/>
                  </a:lnTo>
                  <a:lnTo>
                    <a:pt x="7505" y="282"/>
                  </a:lnTo>
                  <a:lnTo>
                    <a:pt x="565" y="282"/>
                  </a:lnTo>
                  <a:lnTo>
                    <a:pt x="400" y="212"/>
                  </a:lnTo>
                  <a:lnTo>
                    <a:pt x="259" y="11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extrusionOk="0">
                  <a:moveTo>
                    <a:pt x="6258" y="776"/>
                  </a:moveTo>
                  <a:lnTo>
                    <a:pt x="6446" y="824"/>
                  </a:lnTo>
                  <a:lnTo>
                    <a:pt x="6634" y="871"/>
                  </a:lnTo>
                  <a:lnTo>
                    <a:pt x="6822" y="918"/>
                  </a:lnTo>
                  <a:lnTo>
                    <a:pt x="6987" y="1012"/>
                  </a:lnTo>
                  <a:lnTo>
                    <a:pt x="7152" y="1106"/>
                  </a:lnTo>
                  <a:lnTo>
                    <a:pt x="7293" y="1223"/>
                  </a:lnTo>
                  <a:lnTo>
                    <a:pt x="7434" y="1341"/>
                  </a:lnTo>
                  <a:lnTo>
                    <a:pt x="7575" y="1482"/>
                  </a:lnTo>
                  <a:lnTo>
                    <a:pt x="7669" y="1623"/>
                  </a:lnTo>
                  <a:lnTo>
                    <a:pt x="7787" y="1788"/>
                  </a:lnTo>
                  <a:lnTo>
                    <a:pt x="7857" y="1953"/>
                  </a:lnTo>
                  <a:lnTo>
                    <a:pt x="7928" y="2141"/>
                  </a:lnTo>
                  <a:lnTo>
                    <a:pt x="7975" y="2329"/>
                  </a:lnTo>
                  <a:lnTo>
                    <a:pt x="7998" y="2517"/>
                  </a:lnTo>
                  <a:lnTo>
                    <a:pt x="8022" y="2729"/>
                  </a:lnTo>
                  <a:lnTo>
                    <a:pt x="7998" y="2941"/>
                  </a:lnTo>
                  <a:lnTo>
                    <a:pt x="7975" y="3152"/>
                  </a:lnTo>
                  <a:lnTo>
                    <a:pt x="7904" y="3364"/>
                  </a:lnTo>
                  <a:lnTo>
                    <a:pt x="7834" y="3552"/>
                  </a:lnTo>
                  <a:lnTo>
                    <a:pt x="8257" y="3552"/>
                  </a:lnTo>
                  <a:lnTo>
                    <a:pt x="8398" y="3599"/>
                  </a:lnTo>
                  <a:lnTo>
                    <a:pt x="8516" y="3670"/>
                  </a:lnTo>
                  <a:lnTo>
                    <a:pt x="8634" y="3764"/>
                  </a:lnTo>
                  <a:lnTo>
                    <a:pt x="8704" y="3882"/>
                  </a:lnTo>
                  <a:lnTo>
                    <a:pt x="8775" y="3999"/>
                  </a:lnTo>
                  <a:lnTo>
                    <a:pt x="8822" y="4140"/>
                  </a:lnTo>
                  <a:lnTo>
                    <a:pt x="8845" y="4282"/>
                  </a:lnTo>
                  <a:lnTo>
                    <a:pt x="8822" y="4446"/>
                  </a:lnTo>
                  <a:lnTo>
                    <a:pt x="8775" y="4587"/>
                  </a:lnTo>
                  <a:lnTo>
                    <a:pt x="8704" y="4705"/>
                  </a:lnTo>
                  <a:lnTo>
                    <a:pt x="8634" y="4823"/>
                  </a:lnTo>
                  <a:lnTo>
                    <a:pt x="8516" y="4893"/>
                  </a:lnTo>
                  <a:lnTo>
                    <a:pt x="8398" y="4964"/>
                  </a:lnTo>
                  <a:lnTo>
                    <a:pt x="8257" y="5011"/>
                  </a:lnTo>
                  <a:lnTo>
                    <a:pt x="8093" y="5034"/>
                  </a:lnTo>
                  <a:lnTo>
                    <a:pt x="1506" y="5034"/>
                  </a:lnTo>
                  <a:lnTo>
                    <a:pt x="1365" y="5011"/>
                  </a:lnTo>
                  <a:lnTo>
                    <a:pt x="1223" y="4964"/>
                  </a:lnTo>
                  <a:lnTo>
                    <a:pt x="1106" y="4893"/>
                  </a:lnTo>
                  <a:lnTo>
                    <a:pt x="988" y="4823"/>
                  </a:lnTo>
                  <a:lnTo>
                    <a:pt x="894" y="4705"/>
                  </a:lnTo>
                  <a:lnTo>
                    <a:pt x="823" y="4587"/>
                  </a:lnTo>
                  <a:lnTo>
                    <a:pt x="776" y="4446"/>
                  </a:lnTo>
                  <a:lnTo>
                    <a:pt x="776" y="4282"/>
                  </a:lnTo>
                  <a:lnTo>
                    <a:pt x="776" y="4140"/>
                  </a:lnTo>
                  <a:lnTo>
                    <a:pt x="823" y="3999"/>
                  </a:lnTo>
                  <a:lnTo>
                    <a:pt x="894" y="3882"/>
                  </a:lnTo>
                  <a:lnTo>
                    <a:pt x="988" y="3764"/>
                  </a:lnTo>
                  <a:lnTo>
                    <a:pt x="1106" y="3670"/>
                  </a:lnTo>
                  <a:lnTo>
                    <a:pt x="1223" y="3599"/>
                  </a:lnTo>
                  <a:lnTo>
                    <a:pt x="1365" y="3552"/>
                  </a:lnTo>
                  <a:lnTo>
                    <a:pt x="1741" y="3552"/>
                  </a:lnTo>
                  <a:lnTo>
                    <a:pt x="1694" y="3294"/>
                  </a:lnTo>
                  <a:lnTo>
                    <a:pt x="1670" y="3035"/>
                  </a:lnTo>
                  <a:lnTo>
                    <a:pt x="1670" y="2870"/>
                  </a:lnTo>
                  <a:lnTo>
                    <a:pt x="1694" y="2705"/>
                  </a:lnTo>
                  <a:lnTo>
                    <a:pt x="1741" y="2541"/>
                  </a:lnTo>
                  <a:lnTo>
                    <a:pt x="1788" y="2376"/>
                  </a:lnTo>
                  <a:lnTo>
                    <a:pt x="1859" y="2235"/>
                  </a:lnTo>
                  <a:lnTo>
                    <a:pt x="1953" y="2094"/>
                  </a:lnTo>
                  <a:lnTo>
                    <a:pt x="2047" y="1976"/>
                  </a:lnTo>
                  <a:lnTo>
                    <a:pt x="2164" y="1859"/>
                  </a:lnTo>
                  <a:lnTo>
                    <a:pt x="2282" y="1741"/>
                  </a:lnTo>
                  <a:lnTo>
                    <a:pt x="2400" y="1647"/>
                  </a:lnTo>
                  <a:lnTo>
                    <a:pt x="2541" y="1553"/>
                  </a:lnTo>
                  <a:lnTo>
                    <a:pt x="2682" y="1482"/>
                  </a:lnTo>
                  <a:lnTo>
                    <a:pt x="2847" y="1435"/>
                  </a:lnTo>
                  <a:lnTo>
                    <a:pt x="3011" y="1388"/>
                  </a:lnTo>
                  <a:lnTo>
                    <a:pt x="3176" y="1365"/>
                  </a:lnTo>
                  <a:lnTo>
                    <a:pt x="3341" y="1365"/>
                  </a:lnTo>
                  <a:lnTo>
                    <a:pt x="3623" y="1388"/>
                  </a:lnTo>
                  <a:lnTo>
                    <a:pt x="3905" y="1459"/>
                  </a:lnTo>
                  <a:lnTo>
                    <a:pt x="4164" y="1576"/>
                  </a:lnTo>
                  <a:lnTo>
                    <a:pt x="4399" y="1741"/>
                  </a:lnTo>
                  <a:lnTo>
                    <a:pt x="4540" y="1529"/>
                  </a:lnTo>
                  <a:lnTo>
                    <a:pt x="4705" y="1341"/>
                  </a:lnTo>
                  <a:lnTo>
                    <a:pt x="4893" y="1176"/>
                  </a:lnTo>
                  <a:lnTo>
                    <a:pt x="5081" y="1035"/>
                  </a:lnTo>
                  <a:lnTo>
                    <a:pt x="5317" y="918"/>
                  </a:lnTo>
                  <a:lnTo>
                    <a:pt x="5552" y="847"/>
                  </a:lnTo>
                  <a:lnTo>
                    <a:pt x="5811" y="800"/>
                  </a:lnTo>
                  <a:lnTo>
                    <a:pt x="6069" y="776"/>
                  </a:lnTo>
                  <a:close/>
                  <a:moveTo>
                    <a:pt x="6069" y="0"/>
                  </a:move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890227" y="3479742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3" y="0"/>
                  </a:moveTo>
                  <a:lnTo>
                    <a:pt x="5293" y="0"/>
                  </a:lnTo>
                  <a:lnTo>
                    <a:pt x="5482" y="0"/>
                  </a:lnTo>
                  <a:lnTo>
                    <a:pt x="5670" y="48"/>
                  </a:lnTo>
                  <a:lnTo>
                    <a:pt x="5858" y="95"/>
                  </a:lnTo>
                  <a:lnTo>
                    <a:pt x="6046" y="142"/>
                  </a:lnTo>
                  <a:lnTo>
                    <a:pt x="6211" y="236"/>
                  </a:lnTo>
                  <a:lnTo>
                    <a:pt x="6376" y="330"/>
                  </a:lnTo>
                  <a:lnTo>
                    <a:pt x="6517" y="447"/>
                  </a:lnTo>
                  <a:lnTo>
                    <a:pt x="6658" y="565"/>
                  </a:lnTo>
                  <a:lnTo>
                    <a:pt x="6799" y="706"/>
                  </a:lnTo>
                  <a:lnTo>
                    <a:pt x="6893" y="847"/>
                  </a:lnTo>
                  <a:lnTo>
                    <a:pt x="7011" y="1012"/>
                  </a:lnTo>
                  <a:lnTo>
                    <a:pt x="7081" y="1177"/>
                  </a:lnTo>
                  <a:lnTo>
                    <a:pt x="7152" y="1365"/>
                  </a:lnTo>
                  <a:lnTo>
                    <a:pt x="7199" y="1553"/>
                  </a:lnTo>
                  <a:lnTo>
                    <a:pt x="7222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22" y="2165"/>
                  </a:lnTo>
                  <a:lnTo>
                    <a:pt x="7199" y="2376"/>
                  </a:lnTo>
                  <a:lnTo>
                    <a:pt x="7128" y="2588"/>
                  </a:lnTo>
                  <a:lnTo>
                    <a:pt x="7058" y="2776"/>
                  </a:lnTo>
                  <a:lnTo>
                    <a:pt x="7317" y="2776"/>
                  </a:lnTo>
                  <a:lnTo>
                    <a:pt x="7317" y="2776"/>
                  </a:lnTo>
                  <a:lnTo>
                    <a:pt x="7481" y="2776"/>
                  </a:lnTo>
                  <a:lnTo>
                    <a:pt x="7622" y="2823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28" y="3106"/>
                  </a:lnTo>
                  <a:lnTo>
                    <a:pt x="7999" y="3223"/>
                  </a:lnTo>
                  <a:lnTo>
                    <a:pt x="8046" y="3364"/>
                  </a:lnTo>
                  <a:lnTo>
                    <a:pt x="8069" y="3506"/>
                  </a:lnTo>
                  <a:lnTo>
                    <a:pt x="8069" y="3506"/>
                  </a:lnTo>
                  <a:lnTo>
                    <a:pt x="8046" y="3670"/>
                  </a:lnTo>
                  <a:lnTo>
                    <a:pt x="7999" y="3811"/>
                  </a:lnTo>
                  <a:lnTo>
                    <a:pt x="7928" y="3929"/>
                  </a:lnTo>
                  <a:lnTo>
                    <a:pt x="7858" y="4047"/>
                  </a:lnTo>
                  <a:lnTo>
                    <a:pt x="7740" y="4117"/>
                  </a:lnTo>
                  <a:lnTo>
                    <a:pt x="7622" y="4188"/>
                  </a:lnTo>
                  <a:lnTo>
                    <a:pt x="7481" y="4235"/>
                  </a:lnTo>
                  <a:lnTo>
                    <a:pt x="7317" y="4258"/>
                  </a:lnTo>
                  <a:lnTo>
                    <a:pt x="730" y="4258"/>
                  </a:lnTo>
                  <a:lnTo>
                    <a:pt x="730" y="4258"/>
                  </a:lnTo>
                  <a:lnTo>
                    <a:pt x="589" y="4235"/>
                  </a:lnTo>
                  <a:lnTo>
                    <a:pt x="447" y="4188"/>
                  </a:lnTo>
                  <a:lnTo>
                    <a:pt x="330" y="4117"/>
                  </a:lnTo>
                  <a:lnTo>
                    <a:pt x="212" y="4047"/>
                  </a:lnTo>
                  <a:lnTo>
                    <a:pt x="118" y="3929"/>
                  </a:lnTo>
                  <a:lnTo>
                    <a:pt x="47" y="3811"/>
                  </a:lnTo>
                  <a:lnTo>
                    <a:pt x="0" y="3670"/>
                  </a:lnTo>
                  <a:lnTo>
                    <a:pt x="0" y="3506"/>
                  </a:lnTo>
                  <a:lnTo>
                    <a:pt x="0" y="3506"/>
                  </a:lnTo>
                  <a:lnTo>
                    <a:pt x="0" y="3364"/>
                  </a:lnTo>
                  <a:lnTo>
                    <a:pt x="47" y="3223"/>
                  </a:lnTo>
                  <a:lnTo>
                    <a:pt x="118" y="3106"/>
                  </a:lnTo>
                  <a:lnTo>
                    <a:pt x="212" y="2988"/>
                  </a:lnTo>
                  <a:lnTo>
                    <a:pt x="330" y="2894"/>
                  </a:lnTo>
                  <a:lnTo>
                    <a:pt x="447" y="2823"/>
                  </a:lnTo>
                  <a:lnTo>
                    <a:pt x="589" y="2776"/>
                  </a:lnTo>
                  <a:lnTo>
                    <a:pt x="730" y="2776"/>
                  </a:lnTo>
                  <a:lnTo>
                    <a:pt x="965" y="2776"/>
                  </a:lnTo>
                  <a:lnTo>
                    <a:pt x="965" y="2776"/>
                  </a:lnTo>
                  <a:lnTo>
                    <a:pt x="918" y="2518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894" y="2094"/>
                  </a:lnTo>
                  <a:lnTo>
                    <a:pt x="918" y="1929"/>
                  </a:lnTo>
                  <a:lnTo>
                    <a:pt x="965" y="1765"/>
                  </a:lnTo>
                  <a:lnTo>
                    <a:pt x="1012" y="1600"/>
                  </a:lnTo>
                  <a:lnTo>
                    <a:pt x="1083" y="1459"/>
                  </a:lnTo>
                  <a:lnTo>
                    <a:pt x="1177" y="1318"/>
                  </a:lnTo>
                  <a:lnTo>
                    <a:pt x="1271" y="1200"/>
                  </a:lnTo>
                  <a:lnTo>
                    <a:pt x="1388" y="1083"/>
                  </a:lnTo>
                  <a:lnTo>
                    <a:pt x="1506" y="965"/>
                  </a:lnTo>
                  <a:lnTo>
                    <a:pt x="1624" y="871"/>
                  </a:lnTo>
                  <a:lnTo>
                    <a:pt x="1765" y="777"/>
                  </a:lnTo>
                  <a:lnTo>
                    <a:pt x="1906" y="706"/>
                  </a:lnTo>
                  <a:lnTo>
                    <a:pt x="2071" y="659"/>
                  </a:lnTo>
                  <a:lnTo>
                    <a:pt x="2235" y="612"/>
                  </a:lnTo>
                  <a:lnTo>
                    <a:pt x="2400" y="589"/>
                  </a:lnTo>
                  <a:lnTo>
                    <a:pt x="2565" y="589"/>
                  </a:lnTo>
                  <a:lnTo>
                    <a:pt x="2565" y="589"/>
                  </a:lnTo>
                  <a:lnTo>
                    <a:pt x="2847" y="612"/>
                  </a:lnTo>
                  <a:lnTo>
                    <a:pt x="3129" y="683"/>
                  </a:lnTo>
                  <a:lnTo>
                    <a:pt x="3388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0"/>
                  </a:lnTo>
                  <a:lnTo>
                    <a:pt x="4305" y="259"/>
                  </a:lnTo>
                  <a:lnTo>
                    <a:pt x="4541" y="142"/>
                  </a:lnTo>
                  <a:lnTo>
                    <a:pt x="4776" y="71"/>
                  </a:lnTo>
                  <a:lnTo>
                    <a:pt x="5035" y="24"/>
                  </a:lnTo>
                  <a:lnTo>
                    <a:pt x="52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863856" y="3453371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fill="none" extrusionOk="0">
                  <a:moveTo>
                    <a:pt x="6069" y="0"/>
                  </a:moveTo>
                  <a:lnTo>
                    <a:pt x="6069" y="0"/>
                  </a:lnTo>
                  <a:lnTo>
                    <a:pt x="5811" y="24"/>
                  </a:lnTo>
                  <a:lnTo>
                    <a:pt x="5552" y="71"/>
                  </a:lnTo>
                  <a:lnTo>
                    <a:pt x="5293" y="118"/>
                  </a:lnTo>
                  <a:lnTo>
                    <a:pt x="5058" y="212"/>
                  </a:lnTo>
                  <a:lnTo>
                    <a:pt x="4823" y="306"/>
                  </a:lnTo>
                  <a:lnTo>
                    <a:pt x="4611" y="447"/>
                  </a:lnTo>
                  <a:lnTo>
                    <a:pt x="4399" y="588"/>
                  </a:lnTo>
                  <a:lnTo>
                    <a:pt x="4211" y="753"/>
                  </a:lnTo>
                  <a:lnTo>
                    <a:pt x="4211" y="753"/>
                  </a:lnTo>
                  <a:lnTo>
                    <a:pt x="3999" y="682"/>
                  </a:lnTo>
                  <a:lnTo>
                    <a:pt x="3788" y="635"/>
                  </a:lnTo>
                  <a:lnTo>
                    <a:pt x="3552" y="612"/>
                  </a:lnTo>
                  <a:lnTo>
                    <a:pt x="3341" y="588"/>
                  </a:lnTo>
                  <a:lnTo>
                    <a:pt x="3341" y="588"/>
                  </a:lnTo>
                  <a:lnTo>
                    <a:pt x="3105" y="612"/>
                  </a:lnTo>
                  <a:lnTo>
                    <a:pt x="2870" y="635"/>
                  </a:lnTo>
                  <a:lnTo>
                    <a:pt x="2635" y="706"/>
                  </a:lnTo>
                  <a:lnTo>
                    <a:pt x="2423" y="776"/>
                  </a:lnTo>
                  <a:lnTo>
                    <a:pt x="2211" y="871"/>
                  </a:lnTo>
                  <a:lnTo>
                    <a:pt x="2023" y="988"/>
                  </a:lnTo>
                  <a:lnTo>
                    <a:pt x="1835" y="1129"/>
                  </a:lnTo>
                  <a:lnTo>
                    <a:pt x="1670" y="1270"/>
                  </a:lnTo>
                  <a:lnTo>
                    <a:pt x="1506" y="1435"/>
                  </a:lnTo>
                  <a:lnTo>
                    <a:pt x="1365" y="1623"/>
                  </a:lnTo>
                  <a:lnTo>
                    <a:pt x="1247" y="1812"/>
                  </a:lnTo>
                  <a:lnTo>
                    <a:pt x="1129" y="2000"/>
                  </a:lnTo>
                  <a:lnTo>
                    <a:pt x="1035" y="2211"/>
                  </a:lnTo>
                  <a:lnTo>
                    <a:pt x="988" y="2447"/>
                  </a:lnTo>
                  <a:lnTo>
                    <a:pt x="941" y="2682"/>
                  </a:lnTo>
                  <a:lnTo>
                    <a:pt x="918" y="2917"/>
                  </a:lnTo>
                  <a:lnTo>
                    <a:pt x="918" y="2917"/>
                  </a:lnTo>
                  <a:lnTo>
                    <a:pt x="729" y="3011"/>
                  </a:lnTo>
                  <a:lnTo>
                    <a:pt x="541" y="3129"/>
                  </a:lnTo>
                  <a:lnTo>
                    <a:pt x="400" y="3294"/>
                  </a:lnTo>
                  <a:lnTo>
                    <a:pt x="259" y="3458"/>
                  </a:lnTo>
                  <a:lnTo>
                    <a:pt x="141" y="3646"/>
                  </a:lnTo>
                  <a:lnTo>
                    <a:pt x="71" y="3835"/>
                  </a:lnTo>
                  <a:lnTo>
                    <a:pt x="24" y="4070"/>
                  </a:lnTo>
                  <a:lnTo>
                    <a:pt x="0" y="4282"/>
                  </a:lnTo>
                  <a:lnTo>
                    <a:pt x="0" y="4282"/>
                  </a:lnTo>
                  <a:lnTo>
                    <a:pt x="24" y="4446"/>
                  </a:lnTo>
                  <a:lnTo>
                    <a:pt x="47" y="4587"/>
                  </a:lnTo>
                  <a:lnTo>
                    <a:pt x="71" y="4729"/>
                  </a:lnTo>
                  <a:lnTo>
                    <a:pt x="118" y="4870"/>
                  </a:lnTo>
                  <a:lnTo>
                    <a:pt x="188" y="5011"/>
                  </a:lnTo>
                  <a:lnTo>
                    <a:pt x="259" y="5128"/>
                  </a:lnTo>
                  <a:lnTo>
                    <a:pt x="447" y="5340"/>
                  </a:lnTo>
                  <a:lnTo>
                    <a:pt x="659" y="5528"/>
                  </a:lnTo>
                  <a:lnTo>
                    <a:pt x="800" y="5599"/>
                  </a:lnTo>
                  <a:lnTo>
                    <a:pt x="918" y="5670"/>
                  </a:lnTo>
                  <a:lnTo>
                    <a:pt x="1059" y="5717"/>
                  </a:lnTo>
                  <a:lnTo>
                    <a:pt x="1200" y="5764"/>
                  </a:lnTo>
                  <a:lnTo>
                    <a:pt x="1365" y="5787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093" y="5787"/>
                  </a:lnTo>
                  <a:lnTo>
                    <a:pt x="8257" y="5787"/>
                  </a:lnTo>
                  <a:lnTo>
                    <a:pt x="8398" y="5764"/>
                  </a:lnTo>
                  <a:lnTo>
                    <a:pt x="8539" y="5717"/>
                  </a:lnTo>
                  <a:lnTo>
                    <a:pt x="8681" y="5670"/>
                  </a:lnTo>
                  <a:lnTo>
                    <a:pt x="8822" y="5599"/>
                  </a:lnTo>
                  <a:lnTo>
                    <a:pt x="8939" y="5528"/>
                  </a:lnTo>
                  <a:lnTo>
                    <a:pt x="9151" y="5340"/>
                  </a:lnTo>
                  <a:lnTo>
                    <a:pt x="9339" y="5128"/>
                  </a:lnTo>
                  <a:lnTo>
                    <a:pt x="9410" y="5011"/>
                  </a:lnTo>
                  <a:lnTo>
                    <a:pt x="9480" y="4870"/>
                  </a:lnTo>
                  <a:lnTo>
                    <a:pt x="9527" y="4729"/>
                  </a:lnTo>
                  <a:lnTo>
                    <a:pt x="9575" y="4587"/>
                  </a:lnTo>
                  <a:lnTo>
                    <a:pt x="9598" y="4446"/>
                  </a:lnTo>
                  <a:lnTo>
                    <a:pt x="9598" y="4282"/>
                  </a:lnTo>
                  <a:lnTo>
                    <a:pt x="9598" y="4282"/>
                  </a:lnTo>
                  <a:lnTo>
                    <a:pt x="9575" y="4070"/>
                  </a:lnTo>
                  <a:lnTo>
                    <a:pt x="9551" y="3858"/>
                  </a:lnTo>
                  <a:lnTo>
                    <a:pt x="9457" y="3670"/>
                  </a:lnTo>
                  <a:lnTo>
                    <a:pt x="9363" y="3482"/>
                  </a:lnTo>
                  <a:lnTo>
                    <a:pt x="9245" y="3317"/>
                  </a:lnTo>
                  <a:lnTo>
                    <a:pt x="9104" y="3176"/>
                  </a:lnTo>
                  <a:lnTo>
                    <a:pt x="8939" y="3035"/>
                  </a:lnTo>
                  <a:lnTo>
                    <a:pt x="8775" y="2941"/>
                  </a:lnTo>
                  <a:lnTo>
                    <a:pt x="8775" y="2941"/>
                  </a:lnTo>
                  <a:lnTo>
                    <a:pt x="8775" y="2729"/>
                  </a:lnTo>
                  <a:lnTo>
                    <a:pt x="8775" y="2729"/>
                  </a:lnTo>
                  <a:lnTo>
                    <a:pt x="8751" y="2447"/>
                  </a:lnTo>
                  <a:lnTo>
                    <a:pt x="8728" y="2164"/>
                  </a:lnTo>
                  <a:lnTo>
                    <a:pt x="8657" y="1906"/>
                  </a:lnTo>
                  <a:lnTo>
                    <a:pt x="8563" y="1670"/>
                  </a:lnTo>
                  <a:lnTo>
                    <a:pt x="8445" y="1435"/>
                  </a:lnTo>
                  <a:lnTo>
                    <a:pt x="8304" y="1200"/>
                  </a:lnTo>
                  <a:lnTo>
                    <a:pt x="8163" y="988"/>
                  </a:lnTo>
                  <a:lnTo>
                    <a:pt x="7975" y="800"/>
                  </a:lnTo>
                  <a:lnTo>
                    <a:pt x="7787" y="635"/>
                  </a:lnTo>
                  <a:lnTo>
                    <a:pt x="7575" y="471"/>
                  </a:lnTo>
                  <a:lnTo>
                    <a:pt x="7363" y="330"/>
                  </a:lnTo>
                  <a:lnTo>
                    <a:pt x="7128" y="235"/>
                  </a:lnTo>
                  <a:lnTo>
                    <a:pt x="6869" y="141"/>
                  </a:lnTo>
                  <a:lnTo>
                    <a:pt x="6610" y="71"/>
                  </a:lnTo>
                  <a:lnTo>
                    <a:pt x="6352" y="24"/>
                  </a:lnTo>
                  <a:lnTo>
                    <a:pt x="6069" y="0"/>
                  </a:lnTo>
                  <a:lnTo>
                    <a:pt x="6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0"/>
          <p:cNvGrpSpPr/>
          <p:nvPr/>
        </p:nvGrpSpPr>
        <p:grpSpPr>
          <a:xfrm flipH="1">
            <a:off x="8204466" y="2753686"/>
            <a:ext cx="440824" cy="265808"/>
            <a:chOff x="800570" y="3069626"/>
            <a:chExt cx="326222" cy="196705"/>
          </a:xfrm>
        </p:grpSpPr>
        <p:sp>
          <p:nvSpPr>
            <p:cNvPr id="764" name="Google Shape;764;p30"/>
            <p:cNvSpPr/>
            <p:nvPr/>
          </p:nvSpPr>
          <p:spPr>
            <a:xfrm>
              <a:off x="826160" y="3095216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extrusionOk="0">
                  <a:moveTo>
                    <a:pt x="5294" y="0"/>
                  </a:moveTo>
                  <a:lnTo>
                    <a:pt x="5035" y="24"/>
                  </a:lnTo>
                  <a:lnTo>
                    <a:pt x="4800" y="71"/>
                  </a:lnTo>
                  <a:lnTo>
                    <a:pt x="4541" y="165"/>
                  </a:lnTo>
                  <a:lnTo>
                    <a:pt x="4329" y="259"/>
                  </a:lnTo>
                  <a:lnTo>
                    <a:pt x="4117" y="400"/>
                  </a:lnTo>
                  <a:lnTo>
                    <a:pt x="3929" y="565"/>
                  </a:lnTo>
                  <a:lnTo>
                    <a:pt x="3764" y="753"/>
                  </a:lnTo>
                  <a:lnTo>
                    <a:pt x="3623" y="965"/>
                  </a:lnTo>
                  <a:lnTo>
                    <a:pt x="3412" y="800"/>
                  </a:lnTo>
                  <a:lnTo>
                    <a:pt x="3153" y="682"/>
                  </a:lnTo>
                  <a:lnTo>
                    <a:pt x="2871" y="612"/>
                  </a:lnTo>
                  <a:lnTo>
                    <a:pt x="2588" y="588"/>
                  </a:lnTo>
                  <a:lnTo>
                    <a:pt x="2400" y="588"/>
                  </a:lnTo>
                  <a:lnTo>
                    <a:pt x="2235" y="635"/>
                  </a:lnTo>
                  <a:lnTo>
                    <a:pt x="2094" y="659"/>
                  </a:lnTo>
                  <a:lnTo>
                    <a:pt x="1930" y="730"/>
                  </a:lnTo>
                  <a:lnTo>
                    <a:pt x="1788" y="800"/>
                  </a:lnTo>
                  <a:lnTo>
                    <a:pt x="1647" y="871"/>
                  </a:lnTo>
                  <a:lnTo>
                    <a:pt x="1506" y="965"/>
                  </a:lnTo>
                  <a:lnTo>
                    <a:pt x="1388" y="1082"/>
                  </a:lnTo>
                  <a:lnTo>
                    <a:pt x="1294" y="1200"/>
                  </a:lnTo>
                  <a:lnTo>
                    <a:pt x="1200" y="1341"/>
                  </a:lnTo>
                  <a:lnTo>
                    <a:pt x="1106" y="1459"/>
                  </a:lnTo>
                  <a:lnTo>
                    <a:pt x="1036" y="1623"/>
                  </a:lnTo>
                  <a:lnTo>
                    <a:pt x="989" y="1765"/>
                  </a:lnTo>
                  <a:lnTo>
                    <a:pt x="942" y="1929"/>
                  </a:lnTo>
                  <a:lnTo>
                    <a:pt x="918" y="2094"/>
                  </a:lnTo>
                  <a:lnTo>
                    <a:pt x="894" y="2259"/>
                  </a:lnTo>
                  <a:lnTo>
                    <a:pt x="918" y="2517"/>
                  </a:lnTo>
                  <a:lnTo>
                    <a:pt x="989" y="2776"/>
                  </a:lnTo>
                  <a:lnTo>
                    <a:pt x="753" y="2776"/>
                  </a:lnTo>
                  <a:lnTo>
                    <a:pt x="589" y="2800"/>
                  </a:lnTo>
                  <a:lnTo>
                    <a:pt x="471" y="2847"/>
                  </a:lnTo>
                  <a:lnTo>
                    <a:pt x="330" y="2894"/>
                  </a:lnTo>
                  <a:lnTo>
                    <a:pt x="236" y="2988"/>
                  </a:lnTo>
                  <a:lnTo>
                    <a:pt x="142" y="3105"/>
                  </a:lnTo>
                  <a:lnTo>
                    <a:pt x="71" y="3223"/>
                  </a:lnTo>
                  <a:lnTo>
                    <a:pt x="24" y="3364"/>
                  </a:lnTo>
                  <a:lnTo>
                    <a:pt x="1" y="3529"/>
                  </a:lnTo>
                  <a:lnTo>
                    <a:pt x="24" y="3670"/>
                  </a:lnTo>
                  <a:lnTo>
                    <a:pt x="71" y="3811"/>
                  </a:lnTo>
                  <a:lnTo>
                    <a:pt x="142" y="3929"/>
                  </a:lnTo>
                  <a:lnTo>
                    <a:pt x="236" y="4046"/>
                  </a:lnTo>
                  <a:lnTo>
                    <a:pt x="330" y="4141"/>
                  </a:lnTo>
                  <a:lnTo>
                    <a:pt x="471" y="4211"/>
                  </a:lnTo>
                  <a:lnTo>
                    <a:pt x="589" y="4235"/>
                  </a:lnTo>
                  <a:lnTo>
                    <a:pt x="753" y="4258"/>
                  </a:lnTo>
                  <a:lnTo>
                    <a:pt x="7340" y="4258"/>
                  </a:lnTo>
                  <a:lnTo>
                    <a:pt x="7481" y="4235"/>
                  </a:lnTo>
                  <a:lnTo>
                    <a:pt x="7622" y="4211"/>
                  </a:lnTo>
                  <a:lnTo>
                    <a:pt x="7740" y="4141"/>
                  </a:lnTo>
                  <a:lnTo>
                    <a:pt x="7858" y="4046"/>
                  </a:lnTo>
                  <a:lnTo>
                    <a:pt x="7952" y="3929"/>
                  </a:lnTo>
                  <a:lnTo>
                    <a:pt x="8022" y="3811"/>
                  </a:lnTo>
                  <a:lnTo>
                    <a:pt x="8069" y="3670"/>
                  </a:lnTo>
                  <a:lnTo>
                    <a:pt x="8069" y="3529"/>
                  </a:lnTo>
                  <a:lnTo>
                    <a:pt x="8069" y="3364"/>
                  </a:lnTo>
                  <a:lnTo>
                    <a:pt x="8022" y="3223"/>
                  </a:lnTo>
                  <a:lnTo>
                    <a:pt x="7952" y="3105"/>
                  </a:lnTo>
                  <a:lnTo>
                    <a:pt x="7858" y="2988"/>
                  </a:lnTo>
                  <a:lnTo>
                    <a:pt x="7740" y="2894"/>
                  </a:lnTo>
                  <a:lnTo>
                    <a:pt x="7622" y="2847"/>
                  </a:lnTo>
                  <a:lnTo>
                    <a:pt x="7481" y="2800"/>
                  </a:lnTo>
                  <a:lnTo>
                    <a:pt x="7340" y="2776"/>
                  </a:lnTo>
                  <a:lnTo>
                    <a:pt x="7058" y="2776"/>
                  </a:lnTo>
                  <a:lnTo>
                    <a:pt x="7152" y="2588"/>
                  </a:lnTo>
                  <a:lnTo>
                    <a:pt x="7199" y="2376"/>
                  </a:lnTo>
                  <a:lnTo>
                    <a:pt x="7246" y="2165"/>
                  </a:lnTo>
                  <a:lnTo>
                    <a:pt x="7246" y="1953"/>
                  </a:lnTo>
                  <a:lnTo>
                    <a:pt x="7246" y="1741"/>
                  </a:lnTo>
                  <a:lnTo>
                    <a:pt x="7223" y="1553"/>
                  </a:lnTo>
                  <a:lnTo>
                    <a:pt x="7152" y="1365"/>
                  </a:lnTo>
                  <a:lnTo>
                    <a:pt x="7105" y="1200"/>
                  </a:lnTo>
                  <a:lnTo>
                    <a:pt x="7011" y="1035"/>
                  </a:lnTo>
                  <a:lnTo>
                    <a:pt x="6917" y="871"/>
                  </a:lnTo>
                  <a:lnTo>
                    <a:pt x="6799" y="706"/>
                  </a:lnTo>
                  <a:lnTo>
                    <a:pt x="6681" y="565"/>
                  </a:lnTo>
                  <a:lnTo>
                    <a:pt x="6540" y="447"/>
                  </a:lnTo>
                  <a:lnTo>
                    <a:pt x="6399" y="330"/>
                  </a:lnTo>
                  <a:lnTo>
                    <a:pt x="6235" y="236"/>
                  </a:lnTo>
                  <a:lnTo>
                    <a:pt x="6070" y="165"/>
                  </a:lnTo>
                  <a:lnTo>
                    <a:pt x="5882" y="94"/>
                  </a:lnTo>
                  <a:lnTo>
                    <a:pt x="5693" y="47"/>
                  </a:lnTo>
                  <a:lnTo>
                    <a:pt x="5505" y="24"/>
                  </a:lnTo>
                  <a:lnTo>
                    <a:pt x="52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826160" y="3199920"/>
              <a:ext cx="274259" cy="40034"/>
            </a:xfrm>
            <a:custGeom>
              <a:avLst/>
              <a:gdLst/>
              <a:ahLst/>
              <a:cxnLst/>
              <a:rect l="l" t="t" r="r" b="b"/>
              <a:pathLst>
                <a:path w="8070" h="1178" extrusionOk="0">
                  <a:moveTo>
                    <a:pt x="142" y="1"/>
                  </a:moveTo>
                  <a:lnTo>
                    <a:pt x="95" y="95"/>
                  </a:lnTo>
                  <a:lnTo>
                    <a:pt x="48" y="213"/>
                  </a:lnTo>
                  <a:lnTo>
                    <a:pt x="24" y="307"/>
                  </a:lnTo>
                  <a:lnTo>
                    <a:pt x="1" y="448"/>
                  </a:lnTo>
                  <a:lnTo>
                    <a:pt x="24" y="589"/>
                  </a:lnTo>
                  <a:lnTo>
                    <a:pt x="71" y="730"/>
                  </a:lnTo>
                  <a:lnTo>
                    <a:pt x="142" y="848"/>
                  </a:lnTo>
                  <a:lnTo>
                    <a:pt x="212" y="965"/>
                  </a:lnTo>
                  <a:lnTo>
                    <a:pt x="330" y="1060"/>
                  </a:lnTo>
                  <a:lnTo>
                    <a:pt x="471" y="1130"/>
                  </a:lnTo>
                  <a:lnTo>
                    <a:pt x="589" y="1154"/>
                  </a:lnTo>
                  <a:lnTo>
                    <a:pt x="753" y="1177"/>
                  </a:lnTo>
                  <a:lnTo>
                    <a:pt x="7340" y="1177"/>
                  </a:lnTo>
                  <a:lnTo>
                    <a:pt x="7481" y="1154"/>
                  </a:lnTo>
                  <a:lnTo>
                    <a:pt x="7622" y="1130"/>
                  </a:lnTo>
                  <a:lnTo>
                    <a:pt x="7740" y="1060"/>
                  </a:lnTo>
                  <a:lnTo>
                    <a:pt x="7858" y="965"/>
                  </a:lnTo>
                  <a:lnTo>
                    <a:pt x="7952" y="848"/>
                  </a:lnTo>
                  <a:lnTo>
                    <a:pt x="8022" y="730"/>
                  </a:lnTo>
                  <a:lnTo>
                    <a:pt x="8069" y="589"/>
                  </a:lnTo>
                  <a:lnTo>
                    <a:pt x="8069" y="448"/>
                  </a:lnTo>
                  <a:lnTo>
                    <a:pt x="8069" y="307"/>
                  </a:lnTo>
                  <a:lnTo>
                    <a:pt x="8046" y="213"/>
                  </a:lnTo>
                  <a:lnTo>
                    <a:pt x="7999" y="95"/>
                  </a:lnTo>
                  <a:lnTo>
                    <a:pt x="7928" y="1"/>
                  </a:lnTo>
                  <a:lnTo>
                    <a:pt x="7811" y="119"/>
                  </a:lnTo>
                  <a:lnTo>
                    <a:pt x="7669" y="213"/>
                  </a:lnTo>
                  <a:lnTo>
                    <a:pt x="7505" y="283"/>
                  </a:lnTo>
                  <a:lnTo>
                    <a:pt x="7340" y="307"/>
                  </a:lnTo>
                  <a:lnTo>
                    <a:pt x="753" y="307"/>
                  </a:lnTo>
                  <a:lnTo>
                    <a:pt x="565" y="283"/>
                  </a:lnTo>
                  <a:lnTo>
                    <a:pt x="400" y="213"/>
                  </a:lnTo>
                  <a:lnTo>
                    <a:pt x="259" y="119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E4EC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800570" y="3069626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extrusionOk="0">
                  <a:moveTo>
                    <a:pt x="6047" y="753"/>
                  </a:moveTo>
                  <a:lnTo>
                    <a:pt x="6258" y="777"/>
                  </a:lnTo>
                  <a:lnTo>
                    <a:pt x="6446" y="800"/>
                  </a:lnTo>
                  <a:lnTo>
                    <a:pt x="6635" y="847"/>
                  </a:lnTo>
                  <a:lnTo>
                    <a:pt x="6823" y="918"/>
                  </a:lnTo>
                  <a:lnTo>
                    <a:pt x="6988" y="989"/>
                  </a:lnTo>
                  <a:lnTo>
                    <a:pt x="7152" y="1083"/>
                  </a:lnTo>
                  <a:lnTo>
                    <a:pt x="7293" y="1200"/>
                  </a:lnTo>
                  <a:lnTo>
                    <a:pt x="7434" y="1318"/>
                  </a:lnTo>
                  <a:lnTo>
                    <a:pt x="7552" y="1459"/>
                  </a:lnTo>
                  <a:lnTo>
                    <a:pt x="7670" y="1624"/>
                  </a:lnTo>
                  <a:lnTo>
                    <a:pt x="7764" y="1788"/>
                  </a:lnTo>
                  <a:lnTo>
                    <a:pt x="7858" y="1953"/>
                  </a:lnTo>
                  <a:lnTo>
                    <a:pt x="7905" y="2118"/>
                  </a:lnTo>
                  <a:lnTo>
                    <a:pt x="7976" y="2306"/>
                  </a:lnTo>
                  <a:lnTo>
                    <a:pt x="7999" y="2494"/>
                  </a:lnTo>
                  <a:lnTo>
                    <a:pt x="7999" y="2706"/>
                  </a:lnTo>
                  <a:lnTo>
                    <a:pt x="7999" y="2918"/>
                  </a:lnTo>
                  <a:lnTo>
                    <a:pt x="7952" y="3129"/>
                  </a:lnTo>
                  <a:lnTo>
                    <a:pt x="7905" y="3341"/>
                  </a:lnTo>
                  <a:lnTo>
                    <a:pt x="7811" y="3529"/>
                  </a:lnTo>
                  <a:lnTo>
                    <a:pt x="8093" y="3529"/>
                  </a:lnTo>
                  <a:lnTo>
                    <a:pt x="8234" y="3553"/>
                  </a:lnTo>
                  <a:lnTo>
                    <a:pt x="8375" y="3600"/>
                  </a:lnTo>
                  <a:lnTo>
                    <a:pt x="8493" y="3647"/>
                  </a:lnTo>
                  <a:lnTo>
                    <a:pt x="8611" y="3741"/>
                  </a:lnTo>
                  <a:lnTo>
                    <a:pt x="8705" y="3858"/>
                  </a:lnTo>
                  <a:lnTo>
                    <a:pt x="8775" y="3976"/>
                  </a:lnTo>
                  <a:lnTo>
                    <a:pt x="8822" y="4117"/>
                  </a:lnTo>
                  <a:lnTo>
                    <a:pt x="8822" y="4282"/>
                  </a:lnTo>
                  <a:lnTo>
                    <a:pt x="8822" y="4423"/>
                  </a:lnTo>
                  <a:lnTo>
                    <a:pt x="8775" y="4564"/>
                  </a:lnTo>
                  <a:lnTo>
                    <a:pt x="8705" y="4682"/>
                  </a:lnTo>
                  <a:lnTo>
                    <a:pt x="8611" y="4799"/>
                  </a:lnTo>
                  <a:lnTo>
                    <a:pt x="8493" y="4894"/>
                  </a:lnTo>
                  <a:lnTo>
                    <a:pt x="8375" y="4964"/>
                  </a:lnTo>
                  <a:lnTo>
                    <a:pt x="8234" y="4988"/>
                  </a:lnTo>
                  <a:lnTo>
                    <a:pt x="8093" y="5011"/>
                  </a:lnTo>
                  <a:lnTo>
                    <a:pt x="1506" y="5011"/>
                  </a:lnTo>
                  <a:lnTo>
                    <a:pt x="1342" y="4988"/>
                  </a:lnTo>
                  <a:lnTo>
                    <a:pt x="1224" y="4964"/>
                  </a:lnTo>
                  <a:lnTo>
                    <a:pt x="1083" y="4894"/>
                  </a:lnTo>
                  <a:lnTo>
                    <a:pt x="989" y="4799"/>
                  </a:lnTo>
                  <a:lnTo>
                    <a:pt x="895" y="4682"/>
                  </a:lnTo>
                  <a:lnTo>
                    <a:pt x="824" y="4564"/>
                  </a:lnTo>
                  <a:lnTo>
                    <a:pt x="777" y="4423"/>
                  </a:lnTo>
                  <a:lnTo>
                    <a:pt x="754" y="4282"/>
                  </a:lnTo>
                  <a:lnTo>
                    <a:pt x="777" y="4117"/>
                  </a:lnTo>
                  <a:lnTo>
                    <a:pt x="824" y="3976"/>
                  </a:lnTo>
                  <a:lnTo>
                    <a:pt x="895" y="3858"/>
                  </a:lnTo>
                  <a:lnTo>
                    <a:pt x="989" y="3741"/>
                  </a:lnTo>
                  <a:lnTo>
                    <a:pt x="1083" y="3647"/>
                  </a:lnTo>
                  <a:lnTo>
                    <a:pt x="1224" y="3600"/>
                  </a:lnTo>
                  <a:lnTo>
                    <a:pt x="1342" y="3553"/>
                  </a:lnTo>
                  <a:lnTo>
                    <a:pt x="1506" y="3529"/>
                  </a:lnTo>
                  <a:lnTo>
                    <a:pt x="1742" y="3529"/>
                  </a:lnTo>
                  <a:lnTo>
                    <a:pt x="1671" y="3270"/>
                  </a:lnTo>
                  <a:lnTo>
                    <a:pt x="1647" y="3012"/>
                  </a:lnTo>
                  <a:lnTo>
                    <a:pt x="1671" y="2847"/>
                  </a:lnTo>
                  <a:lnTo>
                    <a:pt x="1695" y="2682"/>
                  </a:lnTo>
                  <a:lnTo>
                    <a:pt x="1742" y="2518"/>
                  </a:lnTo>
                  <a:lnTo>
                    <a:pt x="1789" y="2376"/>
                  </a:lnTo>
                  <a:lnTo>
                    <a:pt x="1859" y="2212"/>
                  </a:lnTo>
                  <a:lnTo>
                    <a:pt x="1953" y="2094"/>
                  </a:lnTo>
                  <a:lnTo>
                    <a:pt x="2047" y="1953"/>
                  </a:lnTo>
                  <a:lnTo>
                    <a:pt x="2141" y="1835"/>
                  </a:lnTo>
                  <a:lnTo>
                    <a:pt x="2259" y="1718"/>
                  </a:lnTo>
                  <a:lnTo>
                    <a:pt x="2400" y="1624"/>
                  </a:lnTo>
                  <a:lnTo>
                    <a:pt x="2541" y="1553"/>
                  </a:lnTo>
                  <a:lnTo>
                    <a:pt x="2683" y="1483"/>
                  </a:lnTo>
                  <a:lnTo>
                    <a:pt x="2847" y="1412"/>
                  </a:lnTo>
                  <a:lnTo>
                    <a:pt x="2988" y="1388"/>
                  </a:lnTo>
                  <a:lnTo>
                    <a:pt x="3153" y="1341"/>
                  </a:lnTo>
                  <a:lnTo>
                    <a:pt x="3341" y="1341"/>
                  </a:lnTo>
                  <a:lnTo>
                    <a:pt x="3624" y="1365"/>
                  </a:lnTo>
                  <a:lnTo>
                    <a:pt x="3906" y="1435"/>
                  </a:lnTo>
                  <a:lnTo>
                    <a:pt x="4165" y="1553"/>
                  </a:lnTo>
                  <a:lnTo>
                    <a:pt x="4376" y="1718"/>
                  </a:lnTo>
                  <a:lnTo>
                    <a:pt x="4517" y="1506"/>
                  </a:lnTo>
                  <a:lnTo>
                    <a:pt x="4682" y="1318"/>
                  </a:lnTo>
                  <a:lnTo>
                    <a:pt x="4870" y="1153"/>
                  </a:lnTo>
                  <a:lnTo>
                    <a:pt x="5082" y="1012"/>
                  </a:lnTo>
                  <a:lnTo>
                    <a:pt x="5294" y="918"/>
                  </a:lnTo>
                  <a:lnTo>
                    <a:pt x="5553" y="824"/>
                  </a:lnTo>
                  <a:lnTo>
                    <a:pt x="5788" y="777"/>
                  </a:lnTo>
                  <a:lnTo>
                    <a:pt x="6047" y="753"/>
                  </a:lnTo>
                  <a:close/>
                  <a:moveTo>
                    <a:pt x="5788" y="0"/>
                  </a:moveTo>
                  <a:lnTo>
                    <a:pt x="5553" y="48"/>
                  </a:lnTo>
                  <a:lnTo>
                    <a:pt x="5294" y="118"/>
                  </a:lnTo>
                  <a:lnTo>
                    <a:pt x="5059" y="189"/>
                  </a:lnTo>
                  <a:lnTo>
                    <a:pt x="4823" y="306"/>
                  </a:lnTo>
                  <a:lnTo>
                    <a:pt x="4588" y="424"/>
                  </a:lnTo>
                  <a:lnTo>
                    <a:pt x="4400" y="565"/>
                  </a:lnTo>
                  <a:lnTo>
                    <a:pt x="4188" y="730"/>
                  </a:lnTo>
                  <a:lnTo>
                    <a:pt x="3976" y="683"/>
                  </a:lnTo>
                  <a:lnTo>
                    <a:pt x="3765" y="612"/>
                  </a:lnTo>
                  <a:lnTo>
                    <a:pt x="3553" y="589"/>
                  </a:lnTo>
                  <a:lnTo>
                    <a:pt x="3082" y="589"/>
                  </a:lnTo>
                  <a:lnTo>
                    <a:pt x="2847" y="636"/>
                  </a:lnTo>
                  <a:lnTo>
                    <a:pt x="2636" y="683"/>
                  </a:lnTo>
                  <a:lnTo>
                    <a:pt x="2424" y="753"/>
                  </a:lnTo>
                  <a:lnTo>
                    <a:pt x="2212" y="871"/>
                  </a:lnTo>
                  <a:lnTo>
                    <a:pt x="2000" y="965"/>
                  </a:lnTo>
                  <a:lnTo>
                    <a:pt x="1836" y="1106"/>
                  </a:lnTo>
                  <a:lnTo>
                    <a:pt x="1647" y="1247"/>
                  </a:lnTo>
                  <a:lnTo>
                    <a:pt x="1506" y="1412"/>
                  </a:lnTo>
                  <a:lnTo>
                    <a:pt x="1365" y="1600"/>
                  </a:lnTo>
                  <a:lnTo>
                    <a:pt x="1224" y="1788"/>
                  </a:lnTo>
                  <a:lnTo>
                    <a:pt x="1130" y="2000"/>
                  </a:lnTo>
                  <a:lnTo>
                    <a:pt x="1036" y="2212"/>
                  </a:lnTo>
                  <a:lnTo>
                    <a:pt x="965" y="2423"/>
                  </a:lnTo>
                  <a:lnTo>
                    <a:pt x="918" y="2659"/>
                  </a:lnTo>
                  <a:lnTo>
                    <a:pt x="895" y="2894"/>
                  </a:lnTo>
                  <a:lnTo>
                    <a:pt x="707" y="2988"/>
                  </a:lnTo>
                  <a:lnTo>
                    <a:pt x="542" y="3129"/>
                  </a:lnTo>
                  <a:lnTo>
                    <a:pt x="377" y="3270"/>
                  </a:lnTo>
                  <a:lnTo>
                    <a:pt x="260" y="3435"/>
                  </a:lnTo>
                  <a:lnTo>
                    <a:pt x="142" y="3623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1" y="4282"/>
                  </a:lnTo>
                  <a:lnTo>
                    <a:pt x="1" y="4423"/>
                  </a:lnTo>
                  <a:lnTo>
                    <a:pt x="24" y="4564"/>
                  </a:lnTo>
                  <a:lnTo>
                    <a:pt x="71" y="4729"/>
                  </a:lnTo>
                  <a:lnTo>
                    <a:pt x="118" y="4846"/>
                  </a:lnTo>
                  <a:lnTo>
                    <a:pt x="189" y="4988"/>
                  </a:lnTo>
                  <a:lnTo>
                    <a:pt x="260" y="5105"/>
                  </a:lnTo>
                  <a:lnTo>
                    <a:pt x="448" y="5341"/>
                  </a:lnTo>
                  <a:lnTo>
                    <a:pt x="659" y="5529"/>
                  </a:lnTo>
                  <a:lnTo>
                    <a:pt x="777" y="5599"/>
                  </a:lnTo>
                  <a:lnTo>
                    <a:pt x="918" y="5646"/>
                  </a:lnTo>
                  <a:lnTo>
                    <a:pt x="1059" y="5717"/>
                  </a:lnTo>
                  <a:lnTo>
                    <a:pt x="1201" y="5740"/>
                  </a:lnTo>
                  <a:lnTo>
                    <a:pt x="1342" y="5764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234" y="5764"/>
                  </a:lnTo>
                  <a:lnTo>
                    <a:pt x="8399" y="5740"/>
                  </a:lnTo>
                  <a:lnTo>
                    <a:pt x="8540" y="5717"/>
                  </a:lnTo>
                  <a:lnTo>
                    <a:pt x="8681" y="5646"/>
                  </a:lnTo>
                  <a:lnTo>
                    <a:pt x="8799" y="5599"/>
                  </a:lnTo>
                  <a:lnTo>
                    <a:pt x="8940" y="5529"/>
                  </a:lnTo>
                  <a:lnTo>
                    <a:pt x="9152" y="5341"/>
                  </a:lnTo>
                  <a:lnTo>
                    <a:pt x="9340" y="5105"/>
                  </a:lnTo>
                  <a:lnTo>
                    <a:pt x="9411" y="4988"/>
                  </a:lnTo>
                  <a:lnTo>
                    <a:pt x="9481" y="4846"/>
                  </a:lnTo>
                  <a:lnTo>
                    <a:pt x="9528" y="4729"/>
                  </a:lnTo>
                  <a:lnTo>
                    <a:pt x="9552" y="4564"/>
                  </a:lnTo>
                  <a:lnTo>
                    <a:pt x="9575" y="4423"/>
                  </a:lnTo>
                  <a:lnTo>
                    <a:pt x="9599" y="4282"/>
                  </a:lnTo>
                  <a:lnTo>
                    <a:pt x="9575" y="4047"/>
                  </a:lnTo>
                  <a:lnTo>
                    <a:pt x="9528" y="3858"/>
                  </a:lnTo>
                  <a:lnTo>
                    <a:pt x="9458" y="3647"/>
                  </a:lnTo>
                  <a:lnTo>
                    <a:pt x="9363" y="3459"/>
                  </a:lnTo>
                  <a:lnTo>
                    <a:pt x="9246" y="3294"/>
                  </a:lnTo>
                  <a:lnTo>
                    <a:pt x="9105" y="3153"/>
                  </a:lnTo>
                  <a:lnTo>
                    <a:pt x="8940" y="3035"/>
                  </a:lnTo>
                  <a:lnTo>
                    <a:pt x="8752" y="2918"/>
                  </a:lnTo>
                  <a:lnTo>
                    <a:pt x="8775" y="2706"/>
                  </a:lnTo>
                  <a:lnTo>
                    <a:pt x="8752" y="2423"/>
                  </a:lnTo>
                  <a:lnTo>
                    <a:pt x="8705" y="2165"/>
                  </a:lnTo>
                  <a:lnTo>
                    <a:pt x="8634" y="1906"/>
                  </a:lnTo>
                  <a:lnTo>
                    <a:pt x="8564" y="1647"/>
                  </a:lnTo>
                  <a:lnTo>
                    <a:pt x="8446" y="1412"/>
                  </a:lnTo>
                  <a:lnTo>
                    <a:pt x="8305" y="1200"/>
                  </a:lnTo>
                  <a:lnTo>
                    <a:pt x="8140" y="989"/>
                  </a:lnTo>
                  <a:lnTo>
                    <a:pt x="7976" y="800"/>
                  </a:lnTo>
                  <a:lnTo>
                    <a:pt x="7787" y="612"/>
                  </a:lnTo>
                  <a:lnTo>
                    <a:pt x="7576" y="447"/>
                  </a:lnTo>
                  <a:lnTo>
                    <a:pt x="7340" y="330"/>
                  </a:lnTo>
                  <a:lnTo>
                    <a:pt x="7105" y="212"/>
                  </a:lnTo>
                  <a:lnTo>
                    <a:pt x="6870" y="118"/>
                  </a:lnTo>
                  <a:lnTo>
                    <a:pt x="6611" y="48"/>
                  </a:lnTo>
                  <a:lnTo>
                    <a:pt x="6329" y="0"/>
                  </a:lnTo>
                  <a:close/>
                </a:path>
              </a:pathLst>
            </a:custGeom>
            <a:solidFill>
              <a:srgbClr val="5D5D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826160" y="3095216"/>
              <a:ext cx="274259" cy="144742"/>
            </a:xfrm>
            <a:custGeom>
              <a:avLst/>
              <a:gdLst/>
              <a:ahLst/>
              <a:cxnLst/>
              <a:rect l="l" t="t" r="r" b="b"/>
              <a:pathLst>
                <a:path w="8070" h="4259" fill="none" extrusionOk="0">
                  <a:moveTo>
                    <a:pt x="5294" y="0"/>
                  </a:moveTo>
                  <a:lnTo>
                    <a:pt x="5294" y="0"/>
                  </a:lnTo>
                  <a:lnTo>
                    <a:pt x="5505" y="24"/>
                  </a:lnTo>
                  <a:lnTo>
                    <a:pt x="5693" y="47"/>
                  </a:lnTo>
                  <a:lnTo>
                    <a:pt x="5882" y="94"/>
                  </a:lnTo>
                  <a:lnTo>
                    <a:pt x="6070" y="165"/>
                  </a:lnTo>
                  <a:lnTo>
                    <a:pt x="6235" y="236"/>
                  </a:lnTo>
                  <a:lnTo>
                    <a:pt x="6399" y="330"/>
                  </a:lnTo>
                  <a:lnTo>
                    <a:pt x="6540" y="447"/>
                  </a:lnTo>
                  <a:lnTo>
                    <a:pt x="6681" y="565"/>
                  </a:lnTo>
                  <a:lnTo>
                    <a:pt x="6799" y="706"/>
                  </a:lnTo>
                  <a:lnTo>
                    <a:pt x="6917" y="871"/>
                  </a:lnTo>
                  <a:lnTo>
                    <a:pt x="7011" y="1035"/>
                  </a:lnTo>
                  <a:lnTo>
                    <a:pt x="7105" y="1200"/>
                  </a:lnTo>
                  <a:lnTo>
                    <a:pt x="7152" y="1365"/>
                  </a:lnTo>
                  <a:lnTo>
                    <a:pt x="7223" y="1553"/>
                  </a:lnTo>
                  <a:lnTo>
                    <a:pt x="7246" y="1741"/>
                  </a:lnTo>
                  <a:lnTo>
                    <a:pt x="7246" y="1953"/>
                  </a:lnTo>
                  <a:lnTo>
                    <a:pt x="7246" y="1953"/>
                  </a:lnTo>
                  <a:lnTo>
                    <a:pt x="7246" y="2165"/>
                  </a:lnTo>
                  <a:lnTo>
                    <a:pt x="7199" y="2376"/>
                  </a:lnTo>
                  <a:lnTo>
                    <a:pt x="7152" y="2588"/>
                  </a:lnTo>
                  <a:lnTo>
                    <a:pt x="7058" y="2776"/>
                  </a:lnTo>
                  <a:lnTo>
                    <a:pt x="7340" y="2776"/>
                  </a:lnTo>
                  <a:lnTo>
                    <a:pt x="7340" y="2776"/>
                  </a:lnTo>
                  <a:lnTo>
                    <a:pt x="7481" y="2800"/>
                  </a:lnTo>
                  <a:lnTo>
                    <a:pt x="7622" y="2847"/>
                  </a:lnTo>
                  <a:lnTo>
                    <a:pt x="7740" y="2894"/>
                  </a:lnTo>
                  <a:lnTo>
                    <a:pt x="7858" y="2988"/>
                  </a:lnTo>
                  <a:lnTo>
                    <a:pt x="7952" y="3105"/>
                  </a:lnTo>
                  <a:lnTo>
                    <a:pt x="8022" y="3223"/>
                  </a:lnTo>
                  <a:lnTo>
                    <a:pt x="8069" y="3364"/>
                  </a:lnTo>
                  <a:lnTo>
                    <a:pt x="8069" y="3529"/>
                  </a:lnTo>
                  <a:lnTo>
                    <a:pt x="8069" y="3529"/>
                  </a:lnTo>
                  <a:lnTo>
                    <a:pt x="8069" y="3670"/>
                  </a:lnTo>
                  <a:lnTo>
                    <a:pt x="8022" y="3811"/>
                  </a:lnTo>
                  <a:lnTo>
                    <a:pt x="7952" y="3929"/>
                  </a:lnTo>
                  <a:lnTo>
                    <a:pt x="7858" y="4046"/>
                  </a:lnTo>
                  <a:lnTo>
                    <a:pt x="7740" y="4141"/>
                  </a:lnTo>
                  <a:lnTo>
                    <a:pt x="7622" y="4211"/>
                  </a:lnTo>
                  <a:lnTo>
                    <a:pt x="7481" y="4235"/>
                  </a:lnTo>
                  <a:lnTo>
                    <a:pt x="7340" y="4258"/>
                  </a:lnTo>
                  <a:lnTo>
                    <a:pt x="753" y="4258"/>
                  </a:lnTo>
                  <a:lnTo>
                    <a:pt x="753" y="4258"/>
                  </a:lnTo>
                  <a:lnTo>
                    <a:pt x="589" y="4235"/>
                  </a:lnTo>
                  <a:lnTo>
                    <a:pt x="471" y="4211"/>
                  </a:lnTo>
                  <a:lnTo>
                    <a:pt x="330" y="4141"/>
                  </a:lnTo>
                  <a:lnTo>
                    <a:pt x="236" y="4046"/>
                  </a:lnTo>
                  <a:lnTo>
                    <a:pt x="142" y="3929"/>
                  </a:lnTo>
                  <a:lnTo>
                    <a:pt x="71" y="3811"/>
                  </a:lnTo>
                  <a:lnTo>
                    <a:pt x="24" y="3670"/>
                  </a:lnTo>
                  <a:lnTo>
                    <a:pt x="1" y="3529"/>
                  </a:lnTo>
                  <a:lnTo>
                    <a:pt x="1" y="3529"/>
                  </a:lnTo>
                  <a:lnTo>
                    <a:pt x="24" y="3364"/>
                  </a:lnTo>
                  <a:lnTo>
                    <a:pt x="71" y="3223"/>
                  </a:lnTo>
                  <a:lnTo>
                    <a:pt x="142" y="3105"/>
                  </a:lnTo>
                  <a:lnTo>
                    <a:pt x="236" y="2988"/>
                  </a:lnTo>
                  <a:lnTo>
                    <a:pt x="330" y="2894"/>
                  </a:lnTo>
                  <a:lnTo>
                    <a:pt x="471" y="2847"/>
                  </a:lnTo>
                  <a:lnTo>
                    <a:pt x="589" y="2800"/>
                  </a:lnTo>
                  <a:lnTo>
                    <a:pt x="753" y="2776"/>
                  </a:lnTo>
                  <a:lnTo>
                    <a:pt x="989" y="2776"/>
                  </a:lnTo>
                  <a:lnTo>
                    <a:pt x="989" y="2776"/>
                  </a:lnTo>
                  <a:lnTo>
                    <a:pt x="918" y="2517"/>
                  </a:lnTo>
                  <a:lnTo>
                    <a:pt x="894" y="2259"/>
                  </a:lnTo>
                  <a:lnTo>
                    <a:pt x="894" y="2259"/>
                  </a:lnTo>
                  <a:lnTo>
                    <a:pt x="918" y="2094"/>
                  </a:lnTo>
                  <a:lnTo>
                    <a:pt x="942" y="1929"/>
                  </a:lnTo>
                  <a:lnTo>
                    <a:pt x="989" y="1765"/>
                  </a:lnTo>
                  <a:lnTo>
                    <a:pt x="1036" y="1623"/>
                  </a:lnTo>
                  <a:lnTo>
                    <a:pt x="1106" y="1459"/>
                  </a:lnTo>
                  <a:lnTo>
                    <a:pt x="1200" y="1341"/>
                  </a:lnTo>
                  <a:lnTo>
                    <a:pt x="1294" y="1200"/>
                  </a:lnTo>
                  <a:lnTo>
                    <a:pt x="1388" y="1082"/>
                  </a:lnTo>
                  <a:lnTo>
                    <a:pt x="1506" y="965"/>
                  </a:lnTo>
                  <a:lnTo>
                    <a:pt x="1647" y="871"/>
                  </a:lnTo>
                  <a:lnTo>
                    <a:pt x="1788" y="800"/>
                  </a:lnTo>
                  <a:lnTo>
                    <a:pt x="1930" y="730"/>
                  </a:lnTo>
                  <a:lnTo>
                    <a:pt x="2094" y="659"/>
                  </a:lnTo>
                  <a:lnTo>
                    <a:pt x="2235" y="635"/>
                  </a:lnTo>
                  <a:lnTo>
                    <a:pt x="2400" y="588"/>
                  </a:lnTo>
                  <a:lnTo>
                    <a:pt x="2588" y="588"/>
                  </a:lnTo>
                  <a:lnTo>
                    <a:pt x="2588" y="588"/>
                  </a:lnTo>
                  <a:lnTo>
                    <a:pt x="2871" y="612"/>
                  </a:lnTo>
                  <a:lnTo>
                    <a:pt x="3153" y="682"/>
                  </a:lnTo>
                  <a:lnTo>
                    <a:pt x="3412" y="800"/>
                  </a:lnTo>
                  <a:lnTo>
                    <a:pt x="3623" y="965"/>
                  </a:lnTo>
                  <a:lnTo>
                    <a:pt x="3623" y="965"/>
                  </a:lnTo>
                  <a:lnTo>
                    <a:pt x="3764" y="753"/>
                  </a:lnTo>
                  <a:lnTo>
                    <a:pt x="3929" y="565"/>
                  </a:lnTo>
                  <a:lnTo>
                    <a:pt x="4117" y="400"/>
                  </a:lnTo>
                  <a:lnTo>
                    <a:pt x="4329" y="259"/>
                  </a:lnTo>
                  <a:lnTo>
                    <a:pt x="4541" y="165"/>
                  </a:lnTo>
                  <a:lnTo>
                    <a:pt x="4800" y="71"/>
                  </a:lnTo>
                  <a:lnTo>
                    <a:pt x="5035" y="24"/>
                  </a:lnTo>
                  <a:lnTo>
                    <a:pt x="52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800570" y="3069626"/>
              <a:ext cx="326222" cy="196705"/>
            </a:xfrm>
            <a:custGeom>
              <a:avLst/>
              <a:gdLst/>
              <a:ahLst/>
              <a:cxnLst/>
              <a:rect l="l" t="t" r="r" b="b"/>
              <a:pathLst>
                <a:path w="9599" h="5788" fill="none" extrusionOk="0">
                  <a:moveTo>
                    <a:pt x="6047" y="0"/>
                  </a:moveTo>
                  <a:lnTo>
                    <a:pt x="6047" y="0"/>
                  </a:lnTo>
                  <a:lnTo>
                    <a:pt x="5788" y="0"/>
                  </a:lnTo>
                  <a:lnTo>
                    <a:pt x="5553" y="48"/>
                  </a:lnTo>
                  <a:lnTo>
                    <a:pt x="5294" y="118"/>
                  </a:lnTo>
                  <a:lnTo>
                    <a:pt x="5059" y="189"/>
                  </a:lnTo>
                  <a:lnTo>
                    <a:pt x="4823" y="306"/>
                  </a:lnTo>
                  <a:lnTo>
                    <a:pt x="4588" y="424"/>
                  </a:lnTo>
                  <a:lnTo>
                    <a:pt x="4400" y="565"/>
                  </a:lnTo>
                  <a:lnTo>
                    <a:pt x="4188" y="730"/>
                  </a:lnTo>
                  <a:lnTo>
                    <a:pt x="4188" y="730"/>
                  </a:lnTo>
                  <a:lnTo>
                    <a:pt x="3976" y="683"/>
                  </a:lnTo>
                  <a:lnTo>
                    <a:pt x="3765" y="612"/>
                  </a:lnTo>
                  <a:lnTo>
                    <a:pt x="3553" y="589"/>
                  </a:lnTo>
                  <a:lnTo>
                    <a:pt x="3341" y="589"/>
                  </a:lnTo>
                  <a:lnTo>
                    <a:pt x="3341" y="589"/>
                  </a:lnTo>
                  <a:lnTo>
                    <a:pt x="3082" y="589"/>
                  </a:lnTo>
                  <a:lnTo>
                    <a:pt x="2847" y="636"/>
                  </a:lnTo>
                  <a:lnTo>
                    <a:pt x="2636" y="683"/>
                  </a:lnTo>
                  <a:lnTo>
                    <a:pt x="2424" y="753"/>
                  </a:lnTo>
                  <a:lnTo>
                    <a:pt x="2212" y="871"/>
                  </a:lnTo>
                  <a:lnTo>
                    <a:pt x="2000" y="965"/>
                  </a:lnTo>
                  <a:lnTo>
                    <a:pt x="1836" y="1106"/>
                  </a:lnTo>
                  <a:lnTo>
                    <a:pt x="1647" y="1247"/>
                  </a:lnTo>
                  <a:lnTo>
                    <a:pt x="1506" y="1412"/>
                  </a:lnTo>
                  <a:lnTo>
                    <a:pt x="1365" y="1600"/>
                  </a:lnTo>
                  <a:lnTo>
                    <a:pt x="1224" y="1788"/>
                  </a:lnTo>
                  <a:lnTo>
                    <a:pt x="1130" y="2000"/>
                  </a:lnTo>
                  <a:lnTo>
                    <a:pt x="1036" y="2212"/>
                  </a:lnTo>
                  <a:lnTo>
                    <a:pt x="965" y="2423"/>
                  </a:lnTo>
                  <a:lnTo>
                    <a:pt x="918" y="2659"/>
                  </a:lnTo>
                  <a:lnTo>
                    <a:pt x="895" y="2894"/>
                  </a:lnTo>
                  <a:lnTo>
                    <a:pt x="895" y="2894"/>
                  </a:lnTo>
                  <a:lnTo>
                    <a:pt x="707" y="2988"/>
                  </a:lnTo>
                  <a:lnTo>
                    <a:pt x="542" y="3129"/>
                  </a:lnTo>
                  <a:lnTo>
                    <a:pt x="377" y="3270"/>
                  </a:lnTo>
                  <a:lnTo>
                    <a:pt x="260" y="3435"/>
                  </a:lnTo>
                  <a:lnTo>
                    <a:pt x="142" y="3623"/>
                  </a:lnTo>
                  <a:lnTo>
                    <a:pt x="71" y="3835"/>
                  </a:lnTo>
                  <a:lnTo>
                    <a:pt x="24" y="4047"/>
                  </a:lnTo>
                  <a:lnTo>
                    <a:pt x="1" y="4282"/>
                  </a:lnTo>
                  <a:lnTo>
                    <a:pt x="1" y="4282"/>
                  </a:lnTo>
                  <a:lnTo>
                    <a:pt x="1" y="4423"/>
                  </a:lnTo>
                  <a:lnTo>
                    <a:pt x="24" y="4564"/>
                  </a:lnTo>
                  <a:lnTo>
                    <a:pt x="71" y="4729"/>
                  </a:lnTo>
                  <a:lnTo>
                    <a:pt x="118" y="4846"/>
                  </a:lnTo>
                  <a:lnTo>
                    <a:pt x="189" y="4988"/>
                  </a:lnTo>
                  <a:lnTo>
                    <a:pt x="260" y="5105"/>
                  </a:lnTo>
                  <a:lnTo>
                    <a:pt x="448" y="5341"/>
                  </a:lnTo>
                  <a:lnTo>
                    <a:pt x="659" y="5529"/>
                  </a:lnTo>
                  <a:lnTo>
                    <a:pt x="777" y="5599"/>
                  </a:lnTo>
                  <a:lnTo>
                    <a:pt x="918" y="5646"/>
                  </a:lnTo>
                  <a:lnTo>
                    <a:pt x="1059" y="5717"/>
                  </a:lnTo>
                  <a:lnTo>
                    <a:pt x="1201" y="5740"/>
                  </a:lnTo>
                  <a:lnTo>
                    <a:pt x="1342" y="5764"/>
                  </a:lnTo>
                  <a:lnTo>
                    <a:pt x="1506" y="5787"/>
                  </a:lnTo>
                  <a:lnTo>
                    <a:pt x="8093" y="5787"/>
                  </a:lnTo>
                  <a:lnTo>
                    <a:pt x="8093" y="5787"/>
                  </a:lnTo>
                  <a:lnTo>
                    <a:pt x="8234" y="5764"/>
                  </a:lnTo>
                  <a:lnTo>
                    <a:pt x="8399" y="5740"/>
                  </a:lnTo>
                  <a:lnTo>
                    <a:pt x="8540" y="5717"/>
                  </a:lnTo>
                  <a:lnTo>
                    <a:pt x="8681" y="5646"/>
                  </a:lnTo>
                  <a:lnTo>
                    <a:pt x="8799" y="5599"/>
                  </a:lnTo>
                  <a:lnTo>
                    <a:pt x="8940" y="5529"/>
                  </a:lnTo>
                  <a:lnTo>
                    <a:pt x="9152" y="5341"/>
                  </a:lnTo>
                  <a:lnTo>
                    <a:pt x="9340" y="5105"/>
                  </a:lnTo>
                  <a:lnTo>
                    <a:pt x="9411" y="4988"/>
                  </a:lnTo>
                  <a:lnTo>
                    <a:pt x="9481" y="4846"/>
                  </a:lnTo>
                  <a:lnTo>
                    <a:pt x="9528" y="4729"/>
                  </a:lnTo>
                  <a:lnTo>
                    <a:pt x="9552" y="4564"/>
                  </a:lnTo>
                  <a:lnTo>
                    <a:pt x="9575" y="4423"/>
                  </a:lnTo>
                  <a:lnTo>
                    <a:pt x="9599" y="4282"/>
                  </a:lnTo>
                  <a:lnTo>
                    <a:pt x="9599" y="4282"/>
                  </a:lnTo>
                  <a:lnTo>
                    <a:pt x="9575" y="4047"/>
                  </a:lnTo>
                  <a:lnTo>
                    <a:pt x="9528" y="3858"/>
                  </a:lnTo>
                  <a:lnTo>
                    <a:pt x="9458" y="3647"/>
                  </a:lnTo>
                  <a:lnTo>
                    <a:pt x="9363" y="3459"/>
                  </a:lnTo>
                  <a:lnTo>
                    <a:pt x="9246" y="3294"/>
                  </a:lnTo>
                  <a:lnTo>
                    <a:pt x="9105" y="3153"/>
                  </a:lnTo>
                  <a:lnTo>
                    <a:pt x="8940" y="3035"/>
                  </a:lnTo>
                  <a:lnTo>
                    <a:pt x="8752" y="2918"/>
                  </a:lnTo>
                  <a:lnTo>
                    <a:pt x="8752" y="2918"/>
                  </a:lnTo>
                  <a:lnTo>
                    <a:pt x="8775" y="2706"/>
                  </a:lnTo>
                  <a:lnTo>
                    <a:pt x="8775" y="2706"/>
                  </a:lnTo>
                  <a:lnTo>
                    <a:pt x="8752" y="2423"/>
                  </a:lnTo>
                  <a:lnTo>
                    <a:pt x="8705" y="2165"/>
                  </a:lnTo>
                  <a:lnTo>
                    <a:pt x="8634" y="1906"/>
                  </a:lnTo>
                  <a:lnTo>
                    <a:pt x="8564" y="1647"/>
                  </a:lnTo>
                  <a:lnTo>
                    <a:pt x="8446" y="1412"/>
                  </a:lnTo>
                  <a:lnTo>
                    <a:pt x="8305" y="1200"/>
                  </a:lnTo>
                  <a:lnTo>
                    <a:pt x="8140" y="989"/>
                  </a:lnTo>
                  <a:lnTo>
                    <a:pt x="7976" y="800"/>
                  </a:lnTo>
                  <a:lnTo>
                    <a:pt x="7787" y="612"/>
                  </a:lnTo>
                  <a:lnTo>
                    <a:pt x="7576" y="447"/>
                  </a:lnTo>
                  <a:lnTo>
                    <a:pt x="7340" y="330"/>
                  </a:lnTo>
                  <a:lnTo>
                    <a:pt x="7105" y="212"/>
                  </a:lnTo>
                  <a:lnTo>
                    <a:pt x="6870" y="118"/>
                  </a:lnTo>
                  <a:lnTo>
                    <a:pt x="6611" y="48"/>
                  </a:lnTo>
                  <a:lnTo>
                    <a:pt x="6329" y="0"/>
                  </a:lnTo>
                  <a:lnTo>
                    <a:pt x="6047" y="0"/>
                  </a:lnTo>
                  <a:lnTo>
                    <a:pt x="60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30"/>
          <p:cNvSpPr/>
          <p:nvPr/>
        </p:nvSpPr>
        <p:spPr>
          <a:xfrm>
            <a:off x="1754100" y="656125"/>
            <a:ext cx="5635800" cy="1488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0" name="Google Shape;770;p30"/>
          <p:cNvPicPr preferRelativeResize="0"/>
          <p:nvPr/>
        </p:nvPicPr>
        <p:blipFill rotWithShape="1">
          <a:blip r:embed="rId4">
            <a:alphaModFix/>
          </a:blip>
          <a:srcRect t="4916" r="19935" b="39908"/>
          <a:stretch/>
        </p:blipFill>
        <p:spPr>
          <a:xfrm>
            <a:off x="1845625" y="736800"/>
            <a:ext cx="5422576" cy="1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0"/>
          <p:cNvPicPr preferRelativeResize="0"/>
          <p:nvPr/>
        </p:nvPicPr>
        <p:blipFill rotWithShape="1">
          <a:blip r:embed="rId5">
            <a:alphaModFix/>
          </a:blip>
          <a:srcRect l="14690" t="21271" r="75970" b="77020"/>
          <a:stretch/>
        </p:blipFill>
        <p:spPr>
          <a:xfrm>
            <a:off x="5038050" y="1294675"/>
            <a:ext cx="2050350" cy="2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pic>
        <p:nvPicPr>
          <p:cNvPr id="777" name="Google Shape;777;p31"/>
          <p:cNvPicPr preferRelativeResize="0"/>
          <p:nvPr/>
        </p:nvPicPr>
        <p:blipFill rotWithShape="1">
          <a:blip r:embed="rId3">
            <a:alphaModFix/>
          </a:blip>
          <a:srcRect r="19665"/>
          <a:stretch/>
        </p:blipFill>
        <p:spPr>
          <a:xfrm>
            <a:off x="1348375" y="1583775"/>
            <a:ext cx="6447227" cy="11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1"/>
          <p:cNvSpPr txBox="1"/>
          <p:nvPr/>
        </p:nvSpPr>
        <p:spPr>
          <a:xfrm>
            <a:off x="1966325" y="3190425"/>
            <a:ext cx="5211300" cy="36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Read data from </a:t>
            </a: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json, csv and excel files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2"/>
          <p:cNvSpPr txBox="1">
            <a:spLocks noGrp="1"/>
          </p:cNvSpPr>
          <p:nvPr>
            <p:ph type="title"/>
          </p:nvPr>
        </p:nvSpPr>
        <p:spPr>
          <a:xfrm>
            <a:off x="249975" y="1169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pic>
        <p:nvPicPr>
          <p:cNvPr id="784" name="Google Shape;784;p32"/>
          <p:cNvPicPr preferRelativeResize="0"/>
          <p:nvPr/>
        </p:nvPicPr>
        <p:blipFill rotWithShape="1">
          <a:blip r:embed="rId3">
            <a:alphaModFix/>
          </a:blip>
          <a:srcRect l="15000" t="14960" r="39981" b="47525"/>
          <a:stretch/>
        </p:blipFill>
        <p:spPr>
          <a:xfrm>
            <a:off x="160200" y="689650"/>
            <a:ext cx="6522102" cy="315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2"/>
          <p:cNvPicPr preferRelativeResize="0"/>
          <p:nvPr/>
        </p:nvPicPr>
        <p:blipFill rotWithShape="1">
          <a:blip r:embed="rId4">
            <a:alphaModFix/>
          </a:blip>
          <a:srcRect l="7800" t="9571" r="75141" b="8198"/>
          <a:stretch/>
        </p:blipFill>
        <p:spPr>
          <a:xfrm>
            <a:off x="6805750" y="28075"/>
            <a:ext cx="2157276" cy="50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32"/>
          <p:cNvSpPr txBox="1"/>
          <p:nvPr/>
        </p:nvSpPr>
        <p:spPr>
          <a:xfrm>
            <a:off x="246050" y="4042150"/>
            <a:ext cx="6350400" cy="8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Read data from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website API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(data.gov.sg) to get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data for air pollutants by their IDs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Import requests as an API to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GET the data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through the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url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max limit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specified is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max 64 bit number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Char char="●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Append the records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of the results as a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pandas DataFrame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 in data which is a list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721525" y="3258000"/>
            <a:ext cx="770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1 &amp; 2</a:t>
            </a:r>
            <a:endParaRPr/>
          </a:p>
        </p:txBody>
      </p:sp>
      <p:grpSp>
        <p:nvGrpSpPr>
          <p:cNvPr id="792" name="Google Shape;792;p33"/>
          <p:cNvGrpSpPr/>
          <p:nvPr/>
        </p:nvGrpSpPr>
        <p:grpSpPr>
          <a:xfrm>
            <a:off x="3456129" y="1327985"/>
            <a:ext cx="2420583" cy="1479736"/>
            <a:chOff x="3456129" y="1327985"/>
            <a:chExt cx="2420583" cy="1479736"/>
          </a:xfrm>
        </p:grpSpPr>
        <p:sp>
          <p:nvSpPr>
            <p:cNvPr id="793" name="Google Shape;793;p33"/>
            <p:cNvSpPr/>
            <p:nvPr/>
          </p:nvSpPr>
          <p:spPr>
            <a:xfrm>
              <a:off x="4929736" y="2390747"/>
              <a:ext cx="440764" cy="4799"/>
            </a:xfrm>
            <a:custGeom>
              <a:avLst/>
              <a:gdLst/>
              <a:ahLst/>
              <a:cxnLst/>
              <a:rect l="l" t="t" r="r" b="b"/>
              <a:pathLst>
                <a:path w="16901" h="184" extrusionOk="0">
                  <a:moveTo>
                    <a:pt x="1" y="1"/>
                  </a:moveTo>
                  <a:lnTo>
                    <a:pt x="16901" y="183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4929736" y="2390747"/>
              <a:ext cx="440764" cy="4799"/>
            </a:xfrm>
            <a:custGeom>
              <a:avLst/>
              <a:gdLst/>
              <a:ahLst/>
              <a:cxnLst/>
              <a:rect l="l" t="t" r="r" b="b"/>
              <a:pathLst>
                <a:path w="16901" h="184" fill="none" extrusionOk="0">
                  <a:moveTo>
                    <a:pt x="1" y="1"/>
                  </a:moveTo>
                  <a:lnTo>
                    <a:pt x="16901" y="183"/>
                  </a:lnTo>
                </a:path>
              </a:pathLst>
            </a:custGeom>
            <a:noFill/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4944810" y="2331313"/>
              <a:ext cx="257662" cy="4772"/>
            </a:xfrm>
            <a:custGeom>
              <a:avLst/>
              <a:gdLst/>
              <a:ahLst/>
              <a:cxnLst/>
              <a:rect l="l" t="t" r="r" b="b"/>
              <a:pathLst>
                <a:path w="9880" h="183" extrusionOk="0">
                  <a:moveTo>
                    <a:pt x="0" y="0"/>
                  </a:moveTo>
                  <a:lnTo>
                    <a:pt x="9879" y="183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4944810" y="2331313"/>
              <a:ext cx="257662" cy="4772"/>
            </a:xfrm>
            <a:custGeom>
              <a:avLst/>
              <a:gdLst/>
              <a:ahLst/>
              <a:cxnLst/>
              <a:rect l="l" t="t" r="r" b="b"/>
              <a:pathLst>
                <a:path w="9880" h="183" fill="none" extrusionOk="0">
                  <a:moveTo>
                    <a:pt x="0" y="0"/>
                  </a:moveTo>
                  <a:lnTo>
                    <a:pt x="9879" y="183"/>
                  </a:lnTo>
                </a:path>
              </a:pathLst>
            </a:custGeom>
            <a:noFill/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775604" y="1427660"/>
              <a:ext cx="1672612" cy="1332410"/>
            </a:xfrm>
            <a:custGeom>
              <a:avLst/>
              <a:gdLst/>
              <a:ahLst/>
              <a:cxnLst/>
              <a:rect l="l" t="t" r="r" b="b"/>
              <a:pathLst>
                <a:path w="64136" h="51091" extrusionOk="0">
                  <a:moveTo>
                    <a:pt x="22046" y="1"/>
                  </a:moveTo>
                  <a:cubicBezTo>
                    <a:pt x="16989" y="1"/>
                    <a:pt x="12021" y="1944"/>
                    <a:pt x="8268" y="5593"/>
                  </a:cubicBezTo>
                  <a:cubicBezTo>
                    <a:pt x="2736" y="11003"/>
                    <a:pt x="882" y="19149"/>
                    <a:pt x="3527" y="26414"/>
                  </a:cubicBezTo>
                  <a:cubicBezTo>
                    <a:pt x="1855" y="29150"/>
                    <a:pt x="882" y="32250"/>
                    <a:pt x="669" y="35472"/>
                  </a:cubicBezTo>
                  <a:cubicBezTo>
                    <a:pt x="1" y="46323"/>
                    <a:pt x="4013" y="50396"/>
                    <a:pt x="14864" y="51065"/>
                  </a:cubicBezTo>
                  <a:cubicBezTo>
                    <a:pt x="15148" y="51082"/>
                    <a:pt x="15421" y="51091"/>
                    <a:pt x="15683" y="51091"/>
                  </a:cubicBezTo>
                  <a:cubicBezTo>
                    <a:pt x="20660" y="51091"/>
                    <a:pt x="21946" y="48062"/>
                    <a:pt x="29896" y="48062"/>
                  </a:cubicBezTo>
                  <a:cubicBezTo>
                    <a:pt x="31605" y="48062"/>
                    <a:pt x="33622" y="48202"/>
                    <a:pt x="36050" y="48542"/>
                  </a:cubicBezTo>
                  <a:cubicBezTo>
                    <a:pt x="37605" y="50526"/>
                    <a:pt x="39708" y="50860"/>
                    <a:pt x="42115" y="50860"/>
                  </a:cubicBezTo>
                  <a:cubicBezTo>
                    <a:pt x="43335" y="50860"/>
                    <a:pt x="44632" y="50774"/>
                    <a:pt x="45977" y="50774"/>
                  </a:cubicBezTo>
                  <a:cubicBezTo>
                    <a:pt x="46491" y="50774"/>
                    <a:pt x="47013" y="50787"/>
                    <a:pt x="47540" y="50822"/>
                  </a:cubicBezTo>
                  <a:cubicBezTo>
                    <a:pt x="48188" y="50861"/>
                    <a:pt x="48828" y="50881"/>
                    <a:pt x="49457" y="50881"/>
                  </a:cubicBezTo>
                  <a:cubicBezTo>
                    <a:pt x="57122" y="50881"/>
                    <a:pt x="63233" y="47896"/>
                    <a:pt x="63710" y="40031"/>
                  </a:cubicBezTo>
                  <a:cubicBezTo>
                    <a:pt x="64136" y="32858"/>
                    <a:pt x="59607" y="26323"/>
                    <a:pt x="52707" y="24256"/>
                  </a:cubicBezTo>
                  <a:cubicBezTo>
                    <a:pt x="52859" y="23466"/>
                    <a:pt x="52980" y="22614"/>
                    <a:pt x="53041" y="21794"/>
                  </a:cubicBezTo>
                  <a:cubicBezTo>
                    <a:pt x="53743" y="10210"/>
                    <a:pt x="44443" y="881"/>
                    <a:pt x="33408" y="881"/>
                  </a:cubicBezTo>
                  <a:cubicBezTo>
                    <a:pt x="32021" y="881"/>
                    <a:pt x="30606" y="1029"/>
                    <a:pt x="29181" y="1338"/>
                  </a:cubicBezTo>
                  <a:cubicBezTo>
                    <a:pt x="26863" y="438"/>
                    <a:pt x="24445" y="1"/>
                    <a:pt x="22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4991568" y="1529106"/>
              <a:ext cx="7954" cy="6363"/>
            </a:xfrm>
            <a:custGeom>
              <a:avLst/>
              <a:gdLst/>
              <a:ahLst/>
              <a:cxnLst/>
              <a:rect l="l" t="t" r="r" b="b"/>
              <a:pathLst>
                <a:path w="305" h="244" fill="none" extrusionOk="0">
                  <a:moveTo>
                    <a:pt x="305" y="244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3958727" y="1361864"/>
              <a:ext cx="1118509" cy="1329359"/>
            </a:xfrm>
            <a:custGeom>
              <a:avLst/>
              <a:gdLst/>
              <a:ahLst/>
              <a:cxnLst/>
              <a:rect l="l" t="t" r="r" b="b"/>
              <a:pathLst>
                <a:path w="42889" h="50974" fill="none" extrusionOk="0">
                  <a:moveTo>
                    <a:pt x="38390" y="5502"/>
                  </a:moveTo>
                  <a:cubicBezTo>
                    <a:pt x="30578" y="244"/>
                    <a:pt x="20426" y="0"/>
                    <a:pt x="12432" y="4924"/>
                  </a:cubicBezTo>
                  <a:cubicBezTo>
                    <a:pt x="4408" y="9849"/>
                    <a:pt x="0" y="18998"/>
                    <a:pt x="1186" y="28329"/>
                  </a:cubicBezTo>
                  <a:cubicBezTo>
                    <a:pt x="2371" y="37660"/>
                    <a:pt x="8906" y="45442"/>
                    <a:pt x="17903" y="48208"/>
                  </a:cubicBezTo>
                  <a:cubicBezTo>
                    <a:pt x="26900" y="50974"/>
                    <a:pt x="36688" y="48208"/>
                    <a:pt x="42889" y="41156"/>
                  </a:cubicBez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5090667" y="2412940"/>
              <a:ext cx="5555" cy="7172"/>
            </a:xfrm>
            <a:custGeom>
              <a:avLst/>
              <a:gdLst/>
              <a:ahLst/>
              <a:cxnLst/>
              <a:rect l="l" t="t" r="r" b="b"/>
              <a:pathLst>
                <a:path w="213" h="275" fill="none" extrusionOk="0">
                  <a:moveTo>
                    <a:pt x="0" y="274"/>
                  </a:moveTo>
                  <a:lnTo>
                    <a:pt x="213" y="1"/>
                  </a:lnTo>
                </a:path>
              </a:pathLst>
            </a:custGeom>
            <a:noFill/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3803351" y="2750633"/>
              <a:ext cx="1632190" cy="26"/>
            </a:xfrm>
            <a:custGeom>
              <a:avLst/>
              <a:gdLst/>
              <a:ahLst/>
              <a:cxnLst/>
              <a:rect l="l" t="t" r="r" b="b"/>
              <a:pathLst>
                <a:path w="62586" h="1" extrusionOk="0">
                  <a:moveTo>
                    <a:pt x="1" y="0"/>
                  </a:moveTo>
                  <a:lnTo>
                    <a:pt x="62585" y="0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3803351" y="2750633"/>
              <a:ext cx="1632190" cy="26"/>
            </a:xfrm>
            <a:custGeom>
              <a:avLst/>
              <a:gdLst/>
              <a:ahLst/>
              <a:cxnLst/>
              <a:rect l="l" t="t" r="r" b="b"/>
              <a:pathLst>
                <a:path w="62586" h="1" fill="none" extrusionOk="0">
                  <a:moveTo>
                    <a:pt x="1" y="0"/>
                  </a:moveTo>
                  <a:lnTo>
                    <a:pt x="62585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4231405" y="1978573"/>
              <a:ext cx="30930" cy="29339"/>
            </a:xfrm>
            <a:custGeom>
              <a:avLst/>
              <a:gdLst/>
              <a:ahLst/>
              <a:cxnLst/>
              <a:rect l="l" t="t" r="r" b="b"/>
              <a:pathLst>
                <a:path w="1186" h="1125" fill="none" extrusionOk="0">
                  <a:moveTo>
                    <a:pt x="183" y="790"/>
                  </a:moveTo>
                  <a:cubicBezTo>
                    <a:pt x="0" y="395"/>
                    <a:pt x="395" y="0"/>
                    <a:pt x="791" y="152"/>
                  </a:cubicBezTo>
                  <a:cubicBezTo>
                    <a:pt x="1186" y="304"/>
                    <a:pt x="1186" y="851"/>
                    <a:pt x="821" y="1034"/>
                  </a:cubicBezTo>
                  <a:cubicBezTo>
                    <a:pt x="578" y="1125"/>
                    <a:pt x="304" y="1034"/>
                    <a:pt x="183" y="790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4984449" y="1507722"/>
              <a:ext cx="51532" cy="58678"/>
            </a:xfrm>
            <a:custGeom>
              <a:avLst/>
              <a:gdLst/>
              <a:ahLst/>
              <a:cxnLst/>
              <a:rect l="l" t="t" r="r" b="b"/>
              <a:pathLst>
                <a:path w="1976" h="2250" fill="none" extrusionOk="0">
                  <a:moveTo>
                    <a:pt x="1550" y="0"/>
                  </a:moveTo>
                  <a:lnTo>
                    <a:pt x="1976" y="2158"/>
                  </a:lnTo>
                  <a:lnTo>
                    <a:pt x="0" y="224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4137078" y="1692411"/>
              <a:ext cx="946491" cy="282229"/>
            </a:xfrm>
            <a:custGeom>
              <a:avLst/>
              <a:gdLst/>
              <a:ahLst/>
              <a:cxnLst/>
              <a:rect l="l" t="t" r="r" b="b"/>
              <a:pathLst>
                <a:path w="36293" h="10822" extrusionOk="0">
                  <a:moveTo>
                    <a:pt x="4560" y="0"/>
                  </a:moveTo>
                  <a:cubicBezTo>
                    <a:pt x="2037" y="0"/>
                    <a:pt x="0" y="2006"/>
                    <a:pt x="0" y="4560"/>
                  </a:cubicBezTo>
                  <a:lnTo>
                    <a:pt x="0" y="6262"/>
                  </a:lnTo>
                  <a:cubicBezTo>
                    <a:pt x="0" y="8785"/>
                    <a:pt x="2037" y="10821"/>
                    <a:pt x="4560" y="10821"/>
                  </a:cubicBezTo>
                  <a:lnTo>
                    <a:pt x="31733" y="10821"/>
                  </a:lnTo>
                  <a:cubicBezTo>
                    <a:pt x="34256" y="10821"/>
                    <a:pt x="36293" y="8785"/>
                    <a:pt x="36293" y="6262"/>
                  </a:cubicBezTo>
                  <a:lnTo>
                    <a:pt x="36293" y="4560"/>
                  </a:lnTo>
                  <a:cubicBezTo>
                    <a:pt x="36293" y="2006"/>
                    <a:pt x="34256" y="0"/>
                    <a:pt x="3173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4001522" y="1772473"/>
              <a:ext cx="1166077" cy="903695"/>
            </a:xfrm>
            <a:custGeom>
              <a:avLst/>
              <a:gdLst/>
              <a:ahLst/>
              <a:cxnLst/>
              <a:rect l="l" t="t" r="r" b="b"/>
              <a:pathLst>
                <a:path w="44713" h="34652" extrusionOk="0">
                  <a:moveTo>
                    <a:pt x="3830" y="0"/>
                  </a:moveTo>
                  <a:cubicBezTo>
                    <a:pt x="1703" y="0"/>
                    <a:pt x="1" y="1611"/>
                    <a:pt x="122" y="3496"/>
                  </a:cubicBezTo>
                  <a:lnTo>
                    <a:pt x="2037" y="32736"/>
                  </a:lnTo>
                  <a:cubicBezTo>
                    <a:pt x="2098" y="33831"/>
                    <a:pt x="3010" y="34651"/>
                    <a:pt x="4074" y="34651"/>
                  </a:cubicBezTo>
                  <a:lnTo>
                    <a:pt x="40883" y="34651"/>
                  </a:lnTo>
                  <a:cubicBezTo>
                    <a:pt x="41947" y="34651"/>
                    <a:pt x="42828" y="33831"/>
                    <a:pt x="42919" y="32736"/>
                  </a:cubicBezTo>
                  <a:lnTo>
                    <a:pt x="44621" y="3496"/>
                  </a:lnTo>
                  <a:cubicBezTo>
                    <a:pt x="44713" y="1581"/>
                    <a:pt x="43041" y="0"/>
                    <a:pt x="409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4197320" y="2619040"/>
              <a:ext cx="31738" cy="76933"/>
            </a:xfrm>
            <a:custGeom>
              <a:avLst/>
              <a:gdLst/>
              <a:ahLst/>
              <a:cxnLst/>
              <a:rect l="l" t="t" r="r" b="b"/>
              <a:pathLst>
                <a:path w="1217" h="2950" extrusionOk="0">
                  <a:moveTo>
                    <a:pt x="608" y="1"/>
                  </a:moveTo>
                  <a:cubicBezTo>
                    <a:pt x="274" y="1"/>
                    <a:pt x="0" y="274"/>
                    <a:pt x="0" y="639"/>
                  </a:cubicBezTo>
                  <a:lnTo>
                    <a:pt x="0" y="2341"/>
                  </a:lnTo>
                  <a:cubicBezTo>
                    <a:pt x="0" y="2676"/>
                    <a:pt x="274" y="2949"/>
                    <a:pt x="608" y="2949"/>
                  </a:cubicBezTo>
                  <a:cubicBezTo>
                    <a:pt x="943" y="2949"/>
                    <a:pt x="1216" y="2676"/>
                    <a:pt x="1216" y="2341"/>
                  </a:cubicBezTo>
                  <a:lnTo>
                    <a:pt x="1216" y="639"/>
                  </a:lnTo>
                  <a:cubicBezTo>
                    <a:pt x="1216" y="274"/>
                    <a:pt x="943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4143416" y="2668980"/>
              <a:ext cx="138741" cy="138741"/>
            </a:xfrm>
            <a:custGeom>
              <a:avLst/>
              <a:gdLst/>
              <a:ahLst/>
              <a:cxnLst/>
              <a:rect l="l" t="t" r="r" b="b"/>
              <a:pathLst>
                <a:path w="5320" h="5320" extrusionOk="0">
                  <a:moveTo>
                    <a:pt x="2675" y="1"/>
                  </a:moveTo>
                  <a:cubicBezTo>
                    <a:pt x="1216" y="1"/>
                    <a:pt x="0" y="1186"/>
                    <a:pt x="0" y="2645"/>
                  </a:cubicBezTo>
                  <a:cubicBezTo>
                    <a:pt x="0" y="4134"/>
                    <a:pt x="1216" y="5320"/>
                    <a:pt x="2675" y="5320"/>
                  </a:cubicBezTo>
                  <a:cubicBezTo>
                    <a:pt x="4134" y="5320"/>
                    <a:pt x="5320" y="4134"/>
                    <a:pt x="5320" y="2645"/>
                  </a:cubicBezTo>
                  <a:cubicBezTo>
                    <a:pt x="5320" y="1186"/>
                    <a:pt x="4134" y="1"/>
                    <a:pt x="2675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4180656" y="2703065"/>
              <a:ext cx="64259" cy="65041"/>
            </a:xfrm>
            <a:custGeom>
              <a:avLst/>
              <a:gdLst/>
              <a:ahLst/>
              <a:cxnLst/>
              <a:rect l="l" t="t" r="r" b="b"/>
              <a:pathLst>
                <a:path w="2464" h="2494" extrusionOk="0">
                  <a:moveTo>
                    <a:pt x="1247" y="1"/>
                  </a:moveTo>
                  <a:cubicBezTo>
                    <a:pt x="548" y="1"/>
                    <a:pt x="1" y="578"/>
                    <a:pt x="1" y="1247"/>
                  </a:cubicBezTo>
                  <a:cubicBezTo>
                    <a:pt x="1" y="1946"/>
                    <a:pt x="548" y="2493"/>
                    <a:pt x="1247" y="2493"/>
                  </a:cubicBezTo>
                  <a:cubicBezTo>
                    <a:pt x="1916" y="2493"/>
                    <a:pt x="2463" y="1946"/>
                    <a:pt x="2463" y="1247"/>
                  </a:cubicBezTo>
                  <a:cubicBezTo>
                    <a:pt x="2463" y="578"/>
                    <a:pt x="1916" y="1"/>
                    <a:pt x="124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4974148" y="2619040"/>
              <a:ext cx="32521" cy="76933"/>
            </a:xfrm>
            <a:custGeom>
              <a:avLst/>
              <a:gdLst/>
              <a:ahLst/>
              <a:cxnLst/>
              <a:rect l="l" t="t" r="r" b="b"/>
              <a:pathLst>
                <a:path w="1247" h="2950" extrusionOk="0">
                  <a:moveTo>
                    <a:pt x="638" y="1"/>
                  </a:moveTo>
                  <a:cubicBezTo>
                    <a:pt x="274" y="1"/>
                    <a:pt x="0" y="274"/>
                    <a:pt x="0" y="639"/>
                  </a:cubicBezTo>
                  <a:lnTo>
                    <a:pt x="0" y="2341"/>
                  </a:lnTo>
                  <a:cubicBezTo>
                    <a:pt x="0" y="2676"/>
                    <a:pt x="274" y="2949"/>
                    <a:pt x="638" y="2949"/>
                  </a:cubicBezTo>
                  <a:cubicBezTo>
                    <a:pt x="973" y="2949"/>
                    <a:pt x="1246" y="2676"/>
                    <a:pt x="1246" y="2341"/>
                  </a:cubicBezTo>
                  <a:lnTo>
                    <a:pt x="1246" y="639"/>
                  </a:lnTo>
                  <a:cubicBezTo>
                    <a:pt x="1246" y="274"/>
                    <a:pt x="973" y="1"/>
                    <a:pt x="638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4921026" y="2668980"/>
              <a:ext cx="138741" cy="138741"/>
            </a:xfrm>
            <a:custGeom>
              <a:avLst/>
              <a:gdLst/>
              <a:ahLst/>
              <a:cxnLst/>
              <a:rect l="l" t="t" r="r" b="b"/>
              <a:pathLst>
                <a:path w="5320" h="5320" extrusionOk="0">
                  <a:moveTo>
                    <a:pt x="2675" y="1"/>
                  </a:moveTo>
                  <a:cubicBezTo>
                    <a:pt x="1186" y="1"/>
                    <a:pt x="1" y="1186"/>
                    <a:pt x="1" y="2645"/>
                  </a:cubicBezTo>
                  <a:cubicBezTo>
                    <a:pt x="1" y="4134"/>
                    <a:pt x="1186" y="5320"/>
                    <a:pt x="2675" y="5320"/>
                  </a:cubicBezTo>
                  <a:cubicBezTo>
                    <a:pt x="4134" y="5320"/>
                    <a:pt x="5320" y="4134"/>
                    <a:pt x="5320" y="2645"/>
                  </a:cubicBezTo>
                  <a:cubicBezTo>
                    <a:pt x="5320" y="1186"/>
                    <a:pt x="4134" y="1"/>
                    <a:pt x="2675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4958292" y="2703065"/>
              <a:ext cx="64233" cy="65041"/>
            </a:xfrm>
            <a:custGeom>
              <a:avLst/>
              <a:gdLst/>
              <a:ahLst/>
              <a:cxnLst/>
              <a:rect l="l" t="t" r="r" b="b"/>
              <a:pathLst>
                <a:path w="2463" h="2494" extrusionOk="0">
                  <a:moveTo>
                    <a:pt x="1246" y="1"/>
                  </a:moveTo>
                  <a:cubicBezTo>
                    <a:pt x="547" y="1"/>
                    <a:pt x="0" y="578"/>
                    <a:pt x="0" y="1247"/>
                  </a:cubicBezTo>
                  <a:cubicBezTo>
                    <a:pt x="0" y="1946"/>
                    <a:pt x="547" y="2493"/>
                    <a:pt x="1246" y="2493"/>
                  </a:cubicBezTo>
                  <a:cubicBezTo>
                    <a:pt x="1915" y="2493"/>
                    <a:pt x="2462" y="1946"/>
                    <a:pt x="2462" y="1247"/>
                  </a:cubicBezTo>
                  <a:cubicBezTo>
                    <a:pt x="2462" y="578"/>
                    <a:pt x="1915" y="1"/>
                    <a:pt x="1246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4141825" y="1904848"/>
              <a:ext cx="49968" cy="659542"/>
            </a:xfrm>
            <a:custGeom>
              <a:avLst/>
              <a:gdLst/>
              <a:ahLst/>
              <a:cxnLst/>
              <a:rect l="l" t="t" r="r" b="b"/>
              <a:pathLst>
                <a:path w="1916" h="25290" extrusionOk="0">
                  <a:moveTo>
                    <a:pt x="1" y="0"/>
                  </a:moveTo>
                  <a:lnTo>
                    <a:pt x="1916" y="25289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4141825" y="1904848"/>
              <a:ext cx="49968" cy="659542"/>
            </a:xfrm>
            <a:custGeom>
              <a:avLst/>
              <a:gdLst/>
              <a:ahLst/>
              <a:cxnLst/>
              <a:rect l="l" t="t" r="r" b="b"/>
              <a:pathLst>
                <a:path w="1916" h="25290" fill="none" extrusionOk="0">
                  <a:moveTo>
                    <a:pt x="1" y="0"/>
                  </a:moveTo>
                  <a:lnTo>
                    <a:pt x="1916" y="25289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4283718" y="1904848"/>
              <a:ext cx="49159" cy="659542"/>
            </a:xfrm>
            <a:custGeom>
              <a:avLst/>
              <a:gdLst/>
              <a:ahLst/>
              <a:cxnLst/>
              <a:rect l="l" t="t" r="r" b="b"/>
              <a:pathLst>
                <a:path w="1885" h="25290" extrusionOk="0">
                  <a:moveTo>
                    <a:pt x="0" y="0"/>
                  </a:moveTo>
                  <a:lnTo>
                    <a:pt x="1885" y="25289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4283718" y="1904848"/>
              <a:ext cx="49159" cy="659542"/>
            </a:xfrm>
            <a:custGeom>
              <a:avLst/>
              <a:gdLst/>
              <a:ahLst/>
              <a:cxnLst/>
              <a:rect l="l" t="t" r="r" b="b"/>
              <a:pathLst>
                <a:path w="1885" h="25290" fill="none" extrusionOk="0">
                  <a:moveTo>
                    <a:pt x="0" y="0"/>
                  </a:moveTo>
                  <a:lnTo>
                    <a:pt x="1885" y="2528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5015352" y="1904848"/>
              <a:ext cx="40449" cy="652396"/>
            </a:xfrm>
            <a:custGeom>
              <a:avLst/>
              <a:gdLst/>
              <a:ahLst/>
              <a:cxnLst/>
              <a:rect l="l" t="t" r="r" b="b"/>
              <a:pathLst>
                <a:path w="1551" h="25016" extrusionOk="0">
                  <a:moveTo>
                    <a:pt x="1551" y="0"/>
                  </a:moveTo>
                  <a:lnTo>
                    <a:pt x="1" y="25016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5015352" y="1904848"/>
              <a:ext cx="40449" cy="652396"/>
            </a:xfrm>
            <a:custGeom>
              <a:avLst/>
              <a:gdLst/>
              <a:ahLst/>
              <a:cxnLst/>
              <a:rect l="l" t="t" r="r" b="b"/>
              <a:pathLst>
                <a:path w="1551" h="25016" fill="none" extrusionOk="0">
                  <a:moveTo>
                    <a:pt x="1551" y="0"/>
                  </a:moveTo>
                  <a:lnTo>
                    <a:pt x="1" y="25016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4867122" y="1904848"/>
              <a:ext cx="47594" cy="665879"/>
            </a:xfrm>
            <a:custGeom>
              <a:avLst/>
              <a:gdLst/>
              <a:ahLst/>
              <a:cxnLst/>
              <a:rect l="l" t="t" r="r" b="b"/>
              <a:pathLst>
                <a:path w="1825" h="25533" extrusionOk="0">
                  <a:moveTo>
                    <a:pt x="1824" y="0"/>
                  </a:moveTo>
                  <a:lnTo>
                    <a:pt x="1" y="25533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4867122" y="1904848"/>
              <a:ext cx="47594" cy="665879"/>
            </a:xfrm>
            <a:custGeom>
              <a:avLst/>
              <a:gdLst/>
              <a:ahLst/>
              <a:cxnLst/>
              <a:rect l="l" t="t" r="r" b="b"/>
              <a:pathLst>
                <a:path w="1825" h="25533" fill="none" extrusionOk="0">
                  <a:moveTo>
                    <a:pt x="1824" y="0"/>
                  </a:moveTo>
                  <a:lnTo>
                    <a:pt x="1" y="25533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4424803" y="1904848"/>
              <a:ext cx="49968" cy="659542"/>
            </a:xfrm>
            <a:custGeom>
              <a:avLst/>
              <a:gdLst/>
              <a:ahLst/>
              <a:cxnLst/>
              <a:rect l="l" t="t" r="r" b="b"/>
              <a:pathLst>
                <a:path w="1916" h="25290" extrusionOk="0">
                  <a:moveTo>
                    <a:pt x="1" y="0"/>
                  </a:moveTo>
                  <a:lnTo>
                    <a:pt x="1916" y="25289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4424803" y="1904848"/>
              <a:ext cx="49968" cy="659542"/>
            </a:xfrm>
            <a:custGeom>
              <a:avLst/>
              <a:gdLst/>
              <a:ahLst/>
              <a:cxnLst/>
              <a:rect l="l" t="t" r="r" b="b"/>
              <a:pathLst>
                <a:path w="1916" h="25290" fill="none" extrusionOk="0">
                  <a:moveTo>
                    <a:pt x="1" y="0"/>
                  </a:moveTo>
                  <a:lnTo>
                    <a:pt x="1916" y="2528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3"/>
            <p:cNvSpPr/>
            <p:nvPr/>
          </p:nvSpPr>
          <p:spPr>
            <a:xfrm>
              <a:off x="4580179" y="1904848"/>
              <a:ext cx="22219" cy="661133"/>
            </a:xfrm>
            <a:custGeom>
              <a:avLst/>
              <a:gdLst/>
              <a:ahLst/>
              <a:cxnLst/>
              <a:rect l="l" t="t" r="r" b="b"/>
              <a:pathLst>
                <a:path w="852" h="25351" extrusionOk="0">
                  <a:moveTo>
                    <a:pt x="0" y="0"/>
                  </a:moveTo>
                  <a:lnTo>
                    <a:pt x="851" y="25350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4580179" y="1904848"/>
              <a:ext cx="22219" cy="661133"/>
            </a:xfrm>
            <a:custGeom>
              <a:avLst/>
              <a:gdLst/>
              <a:ahLst/>
              <a:cxnLst/>
              <a:rect l="l" t="t" r="r" b="b"/>
              <a:pathLst>
                <a:path w="852" h="25351" fill="none" extrusionOk="0">
                  <a:moveTo>
                    <a:pt x="0" y="0"/>
                  </a:moveTo>
                  <a:lnTo>
                    <a:pt x="851" y="2535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4726819" y="1904848"/>
              <a:ext cx="11918" cy="661915"/>
            </a:xfrm>
            <a:custGeom>
              <a:avLst/>
              <a:gdLst/>
              <a:ahLst/>
              <a:cxnLst/>
              <a:rect l="l" t="t" r="r" b="b"/>
              <a:pathLst>
                <a:path w="457" h="25381" extrusionOk="0">
                  <a:moveTo>
                    <a:pt x="457" y="0"/>
                  </a:moveTo>
                  <a:lnTo>
                    <a:pt x="1" y="25381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4726819" y="1904848"/>
              <a:ext cx="11918" cy="661915"/>
            </a:xfrm>
            <a:custGeom>
              <a:avLst/>
              <a:gdLst/>
              <a:ahLst/>
              <a:cxnLst/>
              <a:rect l="l" t="t" r="r" b="b"/>
              <a:pathLst>
                <a:path w="457" h="25381" fill="none" extrusionOk="0">
                  <a:moveTo>
                    <a:pt x="457" y="0"/>
                  </a:moveTo>
                  <a:lnTo>
                    <a:pt x="1" y="2538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3940498" y="1707458"/>
              <a:ext cx="252081" cy="405792"/>
            </a:xfrm>
            <a:custGeom>
              <a:avLst/>
              <a:gdLst/>
              <a:ahLst/>
              <a:cxnLst/>
              <a:rect l="l" t="t" r="r" b="b"/>
              <a:pathLst>
                <a:path w="9666" h="15560" extrusionOk="0">
                  <a:moveTo>
                    <a:pt x="4377" y="1"/>
                  </a:moveTo>
                  <a:lnTo>
                    <a:pt x="1733" y="548"/>
                  </a:lnTo>
                  <a:cubicBezTo>
                    <a:pt x="1702" y="548"/>
                    <a:pt x="1702" y="548"/>
                    <a:pt x="1733" y="578"/>
                  </a:cubicBezTo>
                  <a:lnTo>
                    <a:pt x="2037" y="2068"/>
                  </a:lnTo>
                  <a:cubicBezTo>
                    <a:pt x="699" y="2797"/>
                    <a:pt x="0" y="4317"/>
                    <a:pt x="304" y="5776"/>
                  </a:cubicBezTo>
                  <a:lnTo>
                    <a:pt x="2067" y="14317"/>
                  </a:lnTo>
                  <a:cubicBezTo>
                    <a:pt x="2201" y="15069"/>
                    <a:pt x="2857" y="15559"/>
                    <a:pt x="3594" y="15559"/>
                  </a:cubicBezTo>
                  <a:cubicBezTo>
                    <a:pt x="3692" y="15559"/>
                    <a:pt x="3791" y="15551"/>
                    <a:pt x="3891" y="15533"/>
                  </a:cubicBezTo>
                  <a:lnTo>
                    <a:pt x="8298" y="14621"/>
                  </a:lnTo>
                  <a:cubicBezTo>
                    <a:pt x="9149" y="14439"/>
                    <a:pt x="9666" y="13618"/>
                    <a:pt x="9514" y="12797"/>
                  </a:cubicBezTo>
                  <a:lnTo>
                    <a:pt x="7781" y="4256"/>
                  </a:lnTo>
                  <a:cubicBezTo>
                    <a:pt x="7447" y="2767"/>
                    <a:pt x="6231" y="1673"/>
                    <a:pt x="4711" y="1521"/>
                  </a:cubicBezTo>
                  <a:lnTo>
                    <a:pt x="4407" y="31"/>
                  </a:lnTo>
                  <a:cubicBezTo>
                    <a:pt x="4407" y="31"/>
                    <a:pt x="4407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3946027" y="1818006"/>
              <a:ext cx="205347" cy="76986"/>
            </a:xfrm>
            <a:custGeom>
              <a:avLst/>
              <a:gdLst/>
              <a:ahLst/>
              <a:cxnLst/>
              <a:rect l="l" t="t" r="r" b="b"/>
              <a:pathLst>
                <a:path w="7874" h="2952" extrusionOk="0">
                  <a:moveTo>
                    <a:pt x="6972" y="1"/>
                  </a:moveTo>
                  <a:cubicBezTo>
                    <a:pt x="6919" y="1"/>
                    <a:pt x="6864" y="6"/>
                    <a:pt x="6809" y="17"/>
                  </a:cubicBezTo>
                  <a:lnTo>
                    <a:pt x="730" y="1263"/>
                  </a:lnTo>
                  <a:cubicBezTo>
                    <a:pt x="305" y="1355"/>
                    <a:pt x="1" y="1780"/>
                    <a:pt x="92" y="2236"/>
                  </a:cubicBezTo>
                  <a:lnTo>
                    <a:pt x="122" y="2297"/>
                  </a:lnTo>
                  <a:cubicBezTo>
                    <a:pt x="176" y="2671"/>
                    <a:pt x="535" y="2951"/>
                    <a:pt x="910" y="2951"/>
                  </a:cubicBezTo>
                  <a:cubicBezTo>
                    <a:pt x="962" y="2951"/>
                    <a:pt x="1013" y="2946"/>
                    <a:pt x="1065" y="2935"/>
                  </a:cubicBezTo>
                  <a:lnTo>
                    <a:pt x="7144" y="1689"/>
                  </a:lnTo>
                  <a:cubicBezTo>
                    <a:pt x="7600" y="1598"/>
                    <a:pt x="7873" y="1172"/>
                    <a:pt x="7782" y="716"/>
                  </a:cubicBezTo>
                  <a:lnTo>
                    <a:pt x="7782" y="656"/>
                  </a:lnTo>
                  <a:cubicBezTo>
                    <a:pt x="7702" y="281"/>
                    <a:pt x="7363" y="1"/>
                    <a:pt x="6972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3955546" y="1863983"/>
              <a:ext cx="205347" cy="76986"/>
            </a:xfrm>
            <a:custGeom>
              <a:avLst/>
              <a:gdLst/>
              <a:ahLst/>
              <a:cxnLst/>
              <a:rect l="l" t="t" r="r" b="b"/>
              <a:pathLst>
                <a:path w="7874" h="2952" extrusionOk="0">
                  <a:moveTo>
                    <a:pt x="6964" y="1"/>
                  </a:moveTo>
                  <a:cubicBezTo>
                    <a:pt x="6912" y="1"/>
                    <a:pt x="6860" y="6"/>
                    <a:pt x="6809" y="17"/>
                  </a:cubicBezTo>
                  <a:lnTo>
                    <a:pt x="730" y="1263"/>
                  </a:lnTo>
                  <a:cubicBezTo>
                    <a:pt x="274" y="1355"/>
                    <a:pt x="1" y="1780"/>
                    <a:pt x="92" y="2236"/>
                  </a:cubicBezTo>
                  <a:lnTo>
                    <a:pt x="92" y="2297"/>
                  </a:lnTo>
                  <a:cubicBezTo>
                    <a:pt x="172" y="2671"/>
                    <a:pt x="511" y="2951"/>
                    <a:pt x="902" y="2951"/>
                  </a:cubicBezTo>
                  <a:cubicBezTo>
                    <a:pt x="955" y="2951"/>
                    <a:pt x="1010" y="2946"/>
                    <a:pt x="1064" y="2935"/>
                  </a:cubicBezTo>
                  <a:lnTo>
                    <a:pt x="7144" y="1689"/>
                  </a:lnTo>
                  <a:cubicBezTo>
                    <a:pt x="7600" y="1598"/>
                    <a:pt x="7873" y="1172"/>
                    <a:pt x="7782" y="716"/>
                  </a:cubicBezTo>
                  <a:lnTo>
                    <a:pt x="7782" y="655"/>
                  </a:lnTo>
                  <a:cubicBezTo>
                    <a:pt x="7702" y="281"/>
                    <a:pt x="7339" y="1"/>
                    <a:pt x="6964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3964256" y="1908343"/>
              <a:ext cx="205347" cy="77012"/>
            </a:xfrm>
            <a:custGeom>
              <a:avLst/>
              <a:gdLst/>
              <a:ahLst/>
              <a:cxnLst/>
              <a:rect l="l" t="t" r="r" b="b"/>
              <a:pathLst>
                <a:path w="7874" h="2953" extrusionOk="0">
                  <a:moveTo>
                    <a:pt x="6984" y="1"/>
                  </a:moveTo>
                  <a:cubicBezTo>
                    <a:pt x="6927" y="1"/>
                    <a:pt x="6868" y="7"/>
                    <a:pt x="6810" y="18"/>
                  </a:cubicBezTo>
                  <a:lnTo>
                    <a:pt x="761" y="1265"/>
                  </a:lnTo>
                  <a:cubicBezTo>
                    <a:pt x="305" y="1356"/>
                    <a:pt x="1" y="1781"/>
                    <a:pt x="92" y="2237"/>
                  </a:cubicBezTo>
                  <a:lnTo>
                    <a:pt x="123" y="2298"/>
                  </a:lnTo>
                  <a:cubicBezTo>
                    <a:pt x="203" y="2672"/>
                    <a:pt x="542" y="2953"/>
                    <a:pt x="932" y="2953"/>
                  </a:cubicBezTo>
                  <a:cubicBezTo>
                    <a:pt x="986" y="2953"/>
                    <a:pt x="1040" y="2947"/>
                    <a:pt x="1095" y="2936"/>
                  </a:cubicBezTo>
                  <a:lnTo>
                    <a:pt x="7144" y="1690"/>
                  </a:lnTo>
                  <a:cubicBezTo>
                    <a:pt x="7600" y="1599"/>
                    <a:pt x="7873" y="1173"/>
                    <a:pt x="7782" y="717"/>
                  </a:cubicBezTo>
                  <a:lnTo>
                    <a:pt x="7782" y="657"/>
                  </a:lnTo>
                  <a:cubicBezTo>
                    <a:pt x="7703" y="260"/>
                    <a:pt x="7370" y="1"/>
                    <a:pt x="6984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3973775" y="1953537"/>
              <a:ext cx="205347" cy="76803"/>
            </a:xfrm>
            <a:custGeom>
              <a:avLst/>
              <a:gdLst/>
              <a:ahLst/>
              <a:cxnLst/>
              <a:rect l="l" t="t" r="r" b="b"/>
              <a:pathLst>
                <a:path w="7874" h="2945" extrusionOk="0">
                  <a:moveTo>
                    <a:pt x="6975" y="0"/>
                  </a:moveTo>
                  <a:cubicBezTo>
                    <a:pt x="6920" y="0"/>
                    <a:pt x="6864" y="6"/>
                    <a:pt x="6809" y="18"/>
                  </a:cubicBezTo>
                  <a:lnTo>
                    <a:pt x="730" y="1264"/>
                  </a:lnTo>
                  <a:cubicBezTo>
                    <a:pt x="274" y="1355"/>
                    <a:pt x="1" y="1781"/>
                    <a:pt x="92" y="2237"/>
                  </a:cubicBezTo>
                  <a:lnTo>
                    <a:pt x="92" y="2267"/>
                  </a:lnTo>
                  <a:cubicBezTo>
                    <a:pt x="175" y="2681"/>
                    <a:pt x="557" y="2944"/>
                    <a:pt x="946" y="2944"/>
                  </a:cubicBezTo>
                  <a:cubicBezTo>
                    <a:pt x="985" y="2944"/>
                    <a:pt x="1025" y="2941"/>
                    <a:pt x="1065" y="2936"/>
                  </a:cubicBezTo>
                  <a:lnTo>
                    <a:pt x="7144" y="1690"/>
                  </a:lnTo>
                  <a:cubicBezTo>
                    <a:pt x="7600" y="1598"/>
                    <a:pt x="7873" y="1173"/>
                    <a:pt x="7782" y="717"/>
                  </a:cubicBezTo>
                  <a:lnTo>
                    <a:pt x="7782" y="656"/>
                  </a:lnTo>
                  <a:cubicBezTo>
                    <a:pt x="7703" y="259"/>
                    <a:pt x="7347" y="0"/>
                    <a:pt x="697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3972992" y="1678172"/>
              <a:ext cx="95945" cy="59434"/>
            </a:xfrm>
            <a:custGeom>
              <a:avLst/>
              <a:gdLst/>
              <a:ahLst/>
              <a:cxnLst/>
              <a:rect l="l" t="t" r="r" b="b"/>
              <a:pathLst>
                <a:path w="3679" h="2279" extrusionOk="0">
                  <a:moveTo>
                    <a:pt x="2338" y="0"/>
                  </a:moveTo>
                  <a:cubicBezTo>
                    <a:pt x="2249" y="0"/>
                    <a:pt x="2158" y="10"/>
                    <a:pt x="2067" y="30"/>
                  </a:cubicBezTo>
                  <a:lnTo>
                    <a:pt x="1125" y="212"/>
                  </a:lnTo>
                  <a:cubicBezTo>
                    <a:pt x="456" y="364"/>
                    <a:pt x="0" y="1033"/>
                    <a:pt x="152" y="1701"/>
                  </a:cubicBezTo>
                  <a:lnTo>
                    <a:pt x="243" y="2279"/>
                  </a:lnTo>
                  <a:lnTo>
                    <a:pt x="3678" y="1580"/>
                  </a:lnTo>
                  <a:lnTo>
                    <a:pt x="3557" y="1002"/>
                  </a:lnTo>
                  <a:cubicBezTo>
                    <a:pt x="3451" y="421"/>
                    <a:pt x="2932" y="0"/>
                    <a:pt x="2338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5109678" y="1931918"/>
              <a:ext cx="163334" cy="146408"/>
            </a:xfrm>
            <a:custGeom>
              <a:avLst/>
              <a:gdLst/>
              <a:ahLst/>
              <a:cxnLst/>
              <a:rect l="l" t="t" r="r" b="b"/>
              <a:pathLst>
                <a:path w="6263" h="5614" extrusionOk="0">
                  <a:moveTo>
                    <a:pt x="3008" y="1"/>
                  </a:moveTo>
                  <a:cubicBezTo>
                    <a:pt x="1718" y="1"/>
                    <a:pt x="541" y="913"/>
                    <a:pt x="274" y="2245"/>
                  </a:cubicBezTo>
                  <a:cubicBezTo>
                    <a:pt x="1" y="3765"/>
                    <a:pt x="973" y="5224"/>
                    <a:pt x="2463" y="5528"/>
                  </a:cubicBezTo>
                  <a:lnTo>
                    <a:pt x="2676" y="5558"/>
                  </a:lnTo>
                  <a:cubicBezTo>
                    <a:pt x="2863" y="5596"/>
                    <a:pt x="3050" y="5614"/>
                    <a:pt x="3233" y="5614"/>
                  </a:cubicBezTo>
                  <a:cubicBezTo>
                    <a:pt x="4538" y="5614"/>
                    <a:pt x="5692" y="4702"/>
                    <a:pt x="5958" y="3370"/>
                  </a:cubicBezTo>
                  <a:cubicBezTo>
                    <a:pt x="6262" y="1850"/>
                    <a:pt x="5290" y="391"/>
                    <a:pt x="3770" y="87"/>
                  </a:cubicBezTo>
                  <a:lnTo>
                    <a:pt x="3557" y="57"/>
                  </a:lnTo>
                  <a:cubicBezTo>
                    <a:pt x="3373" y="19"/>
                    <a:pt x="3189" y="1"/>
                    <a:pt x="300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5086990" y="1992134"/>
              <a:ext cx="188396" cy="246318"/>
            </a:xfrm>
            <a:custGeom>
              <a:avLst/>
              <a:gdLst/>
              <a:ahLst/>
              <a:cxnLst/>
              <a:rect l="l" t="t" r="r" b="b"/>
              <a:pathLst>
                <a:path w="7224" h="9445" extrusionOk="0">
                  <a:moveTo>
                    <a:pt x="1222" y="0"/>
                  </a:moveTo>
                  <a:cubicBezTo>
                    <a:pt x="349" y="0"/>
                    <a:pt x="0" y="1278"/>
                    <a:pt x="871" y="1699"/>
                  </a:cubicBezTo>
                  <a:lnTo>
                    <a:pt x="172" y="7778"/>
                  </a:lnTo>
                  <a:cubicBezTo>
                    <a:pt x="80" y="8325"/>
                    <a:pt x="445" y="8812"/>
                    <a:pt x="992" y="8903"/>
                  </a:cubicBezTo>
                  <a:lnTo>
                    <a:pt x="3576" y="9419"/>
                  </a:lnTo>
                  <a:cubicBezTo>
                    <a:pt x="3647" y="9436"/>
                    <a:pt x="3720" y="9444"/>
                    <a:pt x="3791" y="9444"/>
                  </a:cubicBezTo>
                  <a:cubicBezTo>
                    <a:pt x="4236" y="9444"/>
                    <a:pt x="4657" y="9131"/>
                    <a:pt x="4761" y="8660"/>
                  </a:cubicBezTo>
                  <a:lnTo>
                    <a:pt x="6342" y="2763"/>
                  </a:lnTo>
                  <a:cubicBezTo>
                    <a:pt x="6737" y="2732"/>
                    <a:pt x="7041" y="2459"/>
                    <a:pt x="7132" y="2064"/>
                  </a:cubicBezTo>
                  <a:cubicBezTo>
                    <a:pt x="7223" y="1577"/>
                    <a:pt x="6919" y="1121"/>
                    <a:pt x="6433" y="1000"/>
                  </a:cubicBezTo>
                  <a:lnTo>
                    <a:pt x="1448" y="27"/>
                  </a:lnTo>
                  <a:cubicBezTo>
                    <a:pt x="1370" y="9"/>
                    <a:pt x="1294" y="0"/>
                    <a:pt x="122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5109678" y="2036415"/>
              <a:ext cx="122911" cy="24619"/>
            </a:xfrm>
            <a:custGeom>
              <a:avLst/>
              <a:gdLst/>
              <a:ahLst/>
              <a:cxnLst/>
              <a:rect l="l" t="t" r="r" b="b"/>
              <a:pathLst>
                <a:path w="4713" h="944" extrusionOk="0">
                  <a:moveTo>
                    <a:pt x="1" y="1"/>
                  </a:moveTo>
                  <a:lnTo>
                    <a:pt x="4712" y="943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5109678" y="2036415"/>
              <a:ext cx="122911" cy="24619"/>
            </a:xfrm>
            <a:custGeom>
              <a:avLst/>
              <a:gdLst/>
              <a:ahLst/>
              <a:cxnLst/>
              <a:rect l="l" t="t" r="r" b="b"/>
              <a:pathLst>
                <a:path w="4713" h="944" fill="none" extrusionOk="0">
                  <a:moveTo>
                    <a:pt x="1" y="1"/>
                  </a:moveTo>
                  <a:lnTo>
                    <a:pt x="4712" y="943"/>
                  </a:ln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5191330" y="2118876"/>
              <a:ext cx="24593" cy="90390"/>
            </a:xfrm>
            <a:custGeom>
              <a:avLst/>
              <a:gdLst/>
              <a:ahLst/>
              <a:cxnLst/>
              <a:rect l="l" t="t" r="r" b="b"/>
              <a:pathLst>
                <a:path w="943" h="3466" extrusionOk="0">
                  <a:moveTo>
                    <a:pt x="943" y="0"/>
                  </a:moveTo>
                  <a:lnTo>
                    <a:pt x="0" y="3465"/>
                  </a:lnTo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5191330" y="2118876"/>
              <a:ext cx="24593" cy="90390"/>
            </a:xfrm>
            <a:custGeom>
              <a:avLst/>
              <a:gdLst/>
              <a:ahLst/>
              <a:cxnLst/>
              <a:rect l="l" t="t" r="r" b="b"/>
              <a:pathLst>
                <a:path w="943" h="3466" fill="none" extrusionOk="0">
                  <a:moveTo>
                    <a:pt x="943" y="0"/>
                  </a:moveTo>
                  <a:lnTo>
                    <a:pt x="0" y="3465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5160427" y="1913558"/>
              <a:ext cx="144296" cy="257662"/>
            </a:xfrm>
            <a:custGeom>
              <a:avLst/>
              <a:gdLst/>
              <a:ahLst/>
              <a:cxnLst/>
              <a:rect l="l" t="t" r="r" b="b"/>
              <a:pathLst>
                <a:path w="5533" h="9880" fill="none" extrusionOk="0">
                  <a:moveTo>
                    <a:pt x="0" y="9879"/>
                  </a:moveTo>
                  <a:lnTo>
                    <a:pt x="3435" y="1"/>
                  </a:lnTo>
                  <a:lnTo>
                    <a:pt x="5532" y="3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5047846" y="2304583"/>
              <a:ext cx="233878" cy="384328"/>
            </a:xfrm>
            <a:custGeom>
              <a:avLst/>
              <a:gdLst/>
              <a:ahLst/>
              <a:cxnLst/>
              <a:rect l="l" t="t" r="r" b="b"/>
              <a:pathLst>
                <a:path w="8968" h="14737" extrusionOk="0">
                  <a:moveTo>
                    <a:pt x="5941" y="1"/>
                  </a:moveTo>
                  <a:cubicBezTo>
                    <a:pt x="5646" y="1"/>
                    <a:pt x="5397" y="196"/>
                    <a:pt x="5320" y="478"/>
                  </a:cubicBezTo>
                  <a:lnTo>
                    <a:pt x="4986" y="1694"/>
                  </a:lnTo>
                  <a:cubicBezTo>
                    <a:pt x="4986" y="1724"/>
                    <a:pt x="4925" y="1755"/>
                    <a:pt x="4895" y="1755"/>
                  </a:cubicBezTo>
                  <a:lnTo>
                    <a:pt x="4834" y="1755"/>
                  </a:lnTo>
                  <a:cubicBezTo>
                    <a:pt x="4683" y="1716"/>
                    <a:pt x="4532" y="1697"/>
                    <a:pt x="4384" y="1697"/>
                  </a:cubicBezTo>
                  <a:cubicBezTo>
                    <a:pt x="3607" y="1697"/>
                    <a:pt x="2910" y="2210"/>
                    <a:pt x="2706" y="3001"/>
                  </a:cubicBezTo>
                  <a:lnTo>
                    <a:pt x="882" y="9779"/>
                  </a:lnTo>
                  <a:cubicBezTo>
                    <a:pt x="882" y="9779"/>
                    <a:pt x="882" y="9779"/>
                    <a:pt x="882" y="9809"/>
                  </a:cubicBezTo>
                  <a:cubicBezTo>
                    <a:pt x="761" y="9931"/>
                    <a:pt x="670" y="10083"/>
                    <a:pt x="639" y="10265"/>
                  </a:cubicBezTo>
                  <a:lnTo>
                    <a:pt x="274" y="11572"/>
                  </a:lnTo>
                  <a:cubicBezTo>
                    <a:pt x="1" y="12636"/>
                    <a:pt x="609" y="13731"/>
                    <a:pt x="1703" y="14034"/>
                  </a:cubicBezTo>
                  <a:cubicBezTo>
                    <a:pt x="1807" y="14062"/>
                    <a:pt x="1913" y="14076"/>
                    <a:pt x="2017" y="14076"/>
                  </a:cubicBezTo>
                  <a:cubicBezTo>
                    <a:pt x="2373" y="14076"/>
                    <a:pt x="2722" y="13921"/>
                    <a:pt x="2980" y="13639"/>
                  </a:cubicBezTo>
                  <a:cubicBezTo>
                    <a:pt x="3002" y="13628"/>
                    <a:pt x="3024" y="13621"/>
                    <a:pt x="3045" y="13621"/>
                  </a:cubicBezTo>
                  <a:cubicBezTo>
                    <a:pt x="3081" y="13621"/>
                    <a:pt x="3112" y="13642"/>
                    <a:pt x="3132" y="13700"/>
                  </a:cubicBezTo>
                  <a:cubicBezTo>
                    <a:pt x="3223" y="14156"/>
                    <a:pt x="3588" y="14521"/>
                    <a:pt x="4043" y="14673"/>
                  </a:cubicBezTo>
                  <a:cubicBezTo>
                    <a:pt x="4210" y="14716"/>
                    <a:pt x="4377" y="14736"/>
                    <a:pt x="4542" y="14736"/>
                  </a:cubicBezTo>
                  <a:cubicBezTo>
                    <a:pt x="5431" y="14736"/>
                    <a:pt x="6249" y="14141"/>
                    <a:pt x="6506" y="13244"/>
                  </a:cubicBezTo>
                  <a:lnTo>
                    <a:pt x="6840" y="11937"/>
                  </a:lnTo>
                  <a:cubicBezTo>
                    <a:pt x="6901" y="11785"/>
                    <a:pt x="6901" y="11664"/>
                    <a:pt x="6901" y="11512"/>
                  </a:cubicBezTo>
                  <a:cubicBezTo>
                    <a:pt x="6870" y="11512"/>
                    <a:pt x="6870" y="11481"/>
                    <a:pt x="6870" y="11481"/>
                  </a:cubicBezTo>
                  <a:lnTo>
                    <a:pt x="8724" y="4581"/>
                  </a:lnTo>
                  <a:cubicBezTo>
                    <a:pt x="8968" y="3670"/>
                    <a:pt x="8420" y="2697"/>
                    <a:pt x="7478" y="2454"/>
                  </a:cubicBezTo>
                  <a:cubicBezTo>
                    <a:pt x="7448" y="2454"/>
                    <a:pt x="7417" y="2393"/>
                    <a:pt x="7417" y="2332"/>
                  </a:cubicBezTo>
                  <a:lnTo>
                    <a:pt x="7752" y="1147"/>
                  </a:lnTo>
                  <a:cubicBezTo>
                    <a:pt x="7843" y="782"/>
                    <a:pt x="7630" y="448"/>
                    <a:pt x="7296" y="356"/>
                  </a:cubicBezTo>
                  <a:lnTo>
                    <a:pt x="6110" y="22"/>
                  </a:lnTo>
                  <a:cubicBezTo>
                    <a:pt x="6053" y="8"/>
                    <a:pt x="5996" y="1"/>
                    <a:pt x="5941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5047846" y="2302757"/>
              <a:ext cx="233878" cy="391631"/>
            </a:xfrm>
            <a:custGeom>
              <a:avLst/>
              <a:gdLst/>
              <a:ahLst/>
              <a:cxnLst/>
              <a:rect l="l" t="t" r="r" b="b"/>
              <a:pathLst>
                <a:path w="8968" h="15017" fill="none" extrusionOk="0">
                  <a:moveTo>
                    <a:pt x="6870" y="11551"/>
                  </a:moveTo>
                  <a:lnTo>
                    <a:pt x="8724" y="4651"/>
                  </a:lnTo>
                  <a:cubicBezTo>
                    <a:pt x="8968" y="3740"/>
                    <a:pt x="8420" y="2767"/>
                    <a:pt x="7478" y="2524"/>
                  </a:cubicBezTo>
                  <a:lnTo>
                    <a:pt x="7478" y="2524"/>
                  </a:lnTo>
                  <a:cubicBezTo>
                    <a:pt x="7448" y="2524"/>
                    <a:pt x="7417" y="2463"/>
                    <a:pt x="7417" y="2402"/>
                  </a:cubicBezTo>
                  <a:lnTo>
                    <a:pt x="7752" y="1217"/>
                  </a:lnTo>
                  <a:cubicBezTo>
                    <a:pt x="7843" y="852"/>
                    <a:pt x="7630" y="518"/>
                    <a:pt x="7296" y="426"/>
                  </a:cubicBezTo>
                  <a:lnTo>
                    <a:pt x="6110" y="92"/>
                  </a:lnTo>
                  <a:cubicBezTo>
                    <a:pt x="5746" y="1"/>
                    <a:pt x="5411" y="214"/>
                    <a:pt x="5320" y="548"/>
                  </a:cubicBezTo>
                  <a:lnTo>
                    <a:pt x="4986" y="1764"/>
                  </a:lnTo>
                  <a:cubicBezTo>
                    <a:pt x="4986" y="1794"/>
                    <a:pt x="4925" y="1825"/>
                    <a:pt x="4895" y="1825"/>
                  </a:cubicBezTo>
                  <a:lnTo>
                    <a:pt x="4834" y="1825"/>
                  </a:lnTo>
                  <a:cubicBezTo>
                    <a:pt x="3892" y="1581"/>
                    <a:pt x="2949" y="2129"/>
                    <a:pt x="2706" y="3071"/>
                  </a:cubicBezTo>
                  <a:lnTo>
                    <a:pt x="882" y="9849"/>
                  </a:lnTo>
                  <a:cubicBezTo>
                    <a:pt x="882" y="9849"/>
                    <a:pt x="882" y="9849"/>
                    <a:pt x="882" y="9879"/>
                  </a:cubicBezTo>
                  <a:cubicBezTo>
                    <a:pt x="761" y="10001"/>
                    <a:pt x="670" y="10153"/>
                    <a:pt x="639" y="10335"/>
                  </a:cubicBezTo>
                  <a:lnTo>
                    <a:pt x="274" y="11642"/>
                  </a:lnTo>
                  <a:cubicBezTo>
                    <a:pt x="1" y="12706"/>
                    <a:pt x="609" y="13801"/>
                    <a:pt x="1703" y="14104"/>
                  </a:cubicBezTo>
                  <a:lnTo>
                    <a:pt x="1703" y="14104"/>
                  </a:lnTo>
                  <a:cubicBezTo>
                    <a:pt x="2159" y="14226"/>
                    <a:pt x="2645" y="14074"/>
                    <a:pt x="2980" y="13709"/>
                  </a:cubicBezTo>
                  <a:cubicBezTo>
                    <a:pt x="3040" y="13679"/>
                    <a:pt x="3101" y="13679"/>
                    <a:pt x="3132" y="13770"/>
                  </a:cubicBezTo>
                  <a:cubicBezTo>
                    <a:pt x="3223" y="14226"/>
                    <a:pt x="3588" y="14591"/>
                    <a:pt x="4043" y="14743"/>
                  </a:cubicBezTo>
                  <a:lnTo>
                    <a:pt x="4043" y="14743"/>
                  </a:lnTo>
                  <a:cubicBezTo>
                    <a:pt x="5107" y="15016"/>
                    <a:pt x="6202" y="14378"/>
                    <a:pt x="6506" y="13314"/>
                  </a:cubicBezTo>
                  <a:lnTo>
                    <a:pt x="6840" y="12007"/>
                  </a:lnTo>
                  <a:cubicBezTo>
                    <a:pt x="6901" y="11855"/>
                    <a:pt x="6901" y="11734"/>
                    <a:pt x="6901" y="11582"/>
                  </a:cubicBezTo>
                  <a:cubicBezTo>
                    <a:pt x="6870" y="11582"/>
                    <a:pt x="6870" y="11551"/>
                    <a:pt x="6870" y="1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5170728" y="2287788"/>
              <a:ext cx="95137" cy="60973"/>
            </a:xfrm>
            <a:custGeom>
              <a:avLst/>
              <a:gdLst/>
              <a:ahLst/>
              <a:cxnLst/>
              <a:rect l="l" t="t" r="r" b="b"/>
              <a:pathLst>
                <a:path w="3648" h="2338" extrusionOk="0">
                  <a:moveTo>
                    <a:pt x="1335" y="1"/>
                  </a:moveTo>
                  <a:cubicBezTo>
                    <a:pt x="795" y="1"/>
                    <a:pt x="301" y="369"/>
                    <a:pt x="152" y="940"/>
                  </a:cubicBezTo>
                  <a:lnTo>
                    <a:pt x="0" y="1456"/>
                  </a:lnTo>
                  <a:lnTo>
                    <a:pt x="3313" y="2338"/>
                  </a:lnTo>
                  <a:lnTo>
                    <a:pt x="3465" y="1821"/>
                  </a:lnTo>
                  <a:cubicBezTo>
                    <a:pt x="3648" y="1152"/>
                    <a:pt x="3222" y="453"/>
                    <a:pt x="2553" y="271"/>
                  </a:cubicBezTo>
                  <a:lnTo>
                    <a:pt x="1702" y="58"/>
                  </a:lnTo>
                  <a:cubicBezTo>
                    <a:pt x="1580" y="19"/>
                    <a:pt x="1456" y="1"/>
                    <a:pt x="1335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4519129" y="1461745"/>
              <a:ext cx="18281" cy="20629"/>
            </a:xfrm>
            <a:custGeom>
              <a:avLst/>
              <a:gdLst/>
              <a:ahLst/>
              <a:cxnLst/>
              <a:rect l="l" t="t" r="r" b="b"/>
              <a:pathLst>
                <a:path w="701" h="791" extrusionOk="0">
                  <a:moveTo>
                    <a:pt x="1" y="0"/>
                  </a:moveTo>
                  <a:lnTo>
                    <a:pt x="700" y="79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4519129" y="1461745"/>
              <a:ext cx="18281" cy="20629"/>
            </a:xfrm>
            <a:custGeom>
              <a:avLst/>
              <a:gdLst/>
              <a:ahLst/>
              <a:cxnLst/>
              <a:rect l="l" t="t" r="r" b="b"/>
              <a:pathLst>
                <a:path w="701" h="791" fill="none" extrusionOk="0">
                  <a:moveTo>
                    <a:pt x="1" y="0"/>
                  </a:moveTo>
                  <a:lnTo>
                    <a:pt x="700" y="790"/>
                  </a:ln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4516756" y="1462527"/>
              <a:ext cx="19846" cy="19846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761" y="1"/>
                  </a:moveTo>
                  <a:lnTo>
                    <a:pt x="1" y="76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4516756" y="1462527"/>
              <a:ext cx="19846" cy="19846"/>
            </a:xfrm>
            <a:custGeom>
              <a:avLst/>
              <a:gdLst/>
              <a:ahLst/>
              <a:cxnLst/>
              <a:rect l="l" t="t" r="r" b="b"/>
              <a:pathLst>
                <a:path w="761" h="761" fill="none" extrusionOk="0">
                  <a:moveTo>
                    <a:pt x="761" y="1"/>
                  </a:moveTo>
                  <a:lnTo>
                    <a:pt x="1" y="760"/>
                  </a:lnTo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4300356" y="1372165"/>
              <a:ext cx="25401" cy="25401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5128715" y="1694002"/>
              <a:ext cx="24593" cy="24593"/>
            </a:xfrm>
            <a:custGeom>
              <a:avLst/>
              <a:gdLst/>
              <a:ahLst/>
              <a:cxnLst/>
              <a:rect l="l" t="t" r="r" b="b"/>
              <a:pathLst>
                <a:path w="943" h="943" extrusionOk="0">
                  <a:moveTo>
                    <a:pt x="487" y="0"/>
                  </a:moveTo>
                  <a:cubicBezTo>
                    <a:pt x="213" y="0"/>
                    <a:pt x="0" y="213"/>
                    <a:pt x="0" y="456"/>
                  </a:cubicBezTo>
                  <a:cubicBezTo>
                    <a:pt x="0" y="730"/>
                    <a:pt x="213" y="942"/>
                    <a:pt x="487" y="942"/>
                  </a:cubicBezTo>
                  <a:cubicBezTo>
                    <a:pt x="730" y="942"/>
                    <a:pt x="942" y="730"/>
                    <a:pt x="942" y="456"/>
                  </a:cubicBezTo>
                  <a:cubicBezTo>
                    <a:pt x="942" y="213"/>
                    <a:pt x="730" y="0"/>
                    <a:pt x="48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3824762" y="1384839"/>
              <a:ext cx="446319" cy="332170"/>
            </a:xfrm>
            <a:custGeom>
              <a:avLst/>
              <a:gdLst/>
              <a:ahLst/>
              <a:cxnLst/>
              <a:rect l="l" t="t" r="r" b="b"/>
              <a:pathLst>
                <a:path w="17114" h="12737" fill="none" extrusionOk="0">
                  <a:moveTo>
                    <a:pt x="0" y="12737"/>
                  </a:moveTo>
                  <a:cubicBezTo>
                    <a:pt x="0" y="12737"/>
                    <a:pt x="5532" y="578"/>
                    <a:pt x="17113" y="1"/>
                  </a:cubicBez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3867808" y="2233133"/>
              <a:ext cx="71353" cy="39666"/>
            </a:xfrm>
            <a:custGeom>
              <a:avLst/>
              <a:gdLst/>
              <a:ahLst/>
              <a:cxnLst/>
              <a:rect l="l" t="t" r="r" b="b"/>
              <a:pathLst>
                <a:path w="2736" h="1521" extrusionOk="0">
                  <a:moveTo>
                    <a:pt x="943" y="1"/>
                  </a:moveTo>
                  <a:cubicBezTo>
                    <a:pt x="456" y="1"/>
                    <a:pt x="31" y="396"/>
                    <a:pt x="0" y="882"/>
                  </a:cubicBezTo>
                  <a:lnTo>
                    <a:pt x="0" y="1399"/>
                  </a:lnTo>
                  <a:lnTo>
                    <a:pt x="2706" y="1521"/>
                  </a:lnTo>
                  <a:lnTo>
                    <a:pt x="2706" y="973"/>
                  </a:lnTo>
                  <a:cubicBezTo>
                    <a:pt x="2736" y="487"/>
                    <a:pt x="2341" y="62"/>
                    <a:pt x="1824" y="31"/>
                  </a:cubicBezTo>
                  <a:lnTo>
                    <a:pt x="943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3876293" y="2267890"/>
              <a:ext cx="289348" cy="356789"/>
            </a:xfrm>
            <a:custGeom>
              <a:avLst/>
              <a:gdLst/>
              <a:ahLst/>
              <a:cxnLst/>
              <a:rect l="l" t="t" r="r" b="b"/>
              <a:pathLst>
                <a:path w="11095" h="13681" extrusionOk="0">
                  <a:moveTo>
                    <a:pt x="7614" y="1471"/>
                  </a:moveTo>
                  <a:cubicBezTo>
                    <a:pt x="7949" y="1471"/>
                    <a:pt x="8254" y="1698"/>
                    <a:pt x="8359" y="2037"/>
                  </a:cubicBezTo>
                  <a:lnTo>
                    <a:pt x="9362" y="6262"/>
                  </a:lnTo>
                  <a:cubicBezTo>
                    <a:pt x="9453" y="6688"/>
                    <a:pt x="9210" y="7083"/>
                    <a:pt x="8815" y="7174"/>
                  </a:cubicBezTo>
                  <a:lnTo>
                    <a:pt x="8085" y="7356"/>
                  </a:lnTo>
                  <a:cubicBezTo>
                    <a:pt x="8025" y="7369"/>
                    <a:pt x="7965" y="7375"/>
                    <a:pt x="7907" y="7375"/>
                  </a:cubicBezTo>
                  <a:cubicBezTo>
                    <a:pt x="7554" y="7375"/>
                    <a:pt x="7252" y="7148"/>
                    <a:pt x="7173" y="6809"/>
                  </a:cubicBezTo>
                  <a:lnTo>
                    <a:pt x="6140" y="2584"/>
                  </a:lnTo>
                  <a:cubicBezTo>
                    <a:pt x="6049" y="2159"/>
                    <a:pt x="6292" y="1763"/>
                    <a:pt x="6717" y="1672"/>
                  </a:cubicBezTo>
                  <a:lnTo>
                    <a:pt x="7447" y="1490"/>
                  </a:lnTo>
                  <a:cubicBezTo>
                    <a:pt x="7503" y="1477"/>
                    <a:pt x="7559" y="1471"/>
                    <a:pt x="7614" y="1471"/>
                  </a:cubicBezTo>
                  <a:close/>
                  <a:moveTo>
                    <a:pt x="395" y="1"/>
                  </a:moveTo>
                  <a:lnTo>
                    <a:pt x="304" y="3101"/>
                  </a:lnTo>
                  <a:lnTo>
                    <a:pt x="304" y="3648"/>
                  </a:lnTo>
                  <a:lnTo>
                    <a:pt x="61" y="10335"/>
                  </a:lnTo>
                  <a:cubicBezTo>
                    <a:pt x="0" y="12037"/>
                    <a:pt x="1307" y="13435"/>
                    <a:pt x="3009" y="13496"/>
                  </a:cubicBezTo>
                  <a:lnTo>
                    <a:pt x="7933" y="13679"/>
                  </a:lnTo>
                  <a:cubicBezTo>
                    <a:pt x="7971" y="13680"/>
                    <a:pt x="8009" y="13681"/>
                    <a:pt x="8047" y="13681"/>
                  </a:cubicBezTo>
                  <a:cubicBezTo>
                    <a:pt x="9697" y="13681"/>
                    <a:pt x="11035" y="12395"/>
                    <a:pt x="11094" y="10761"/>
                  </a:cubicBezTo>
                  <a:lnTo>
                    <a:pt x="10973" y="9393"/>
                  </a:lnTo>
                  <a:cubicBezTo>
                    <a:pt x="10760" y="6748"/>
                    <a:pt x="10091" y="4165"/>
                    <a:pt x="9088" y="1733"/>
                  </a:cubicBezTo>
                  <a:cubicBezTo>
                    <a:pt x="8724" y="882"/>
                    <a:pt x="7903" y="335"/>
                    <a:pt x="6961" y="304"/>
                  </a:cubicBezTo>
                  <a:lnTo>
                    <a:pt x="3465" y="152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3876293" y="2267890"/>
              <a:ext cx="289348" cy="358328"/>
            </a:xfrm>
            <a:custGeom>
              <a:avLst/>
              <a:gdLst/>
              <a:ahLst/>
              <a:cxnLst/>
              <a:rect l="l" t="t" r="r" b="b"/>
              <a:pathLst>
                <a:path w="11095" h="13740" fill="none" extrusionOk="0">
                  <a:moveTo>
                    <a:pt x="395" y="1"/>
                  </a:moveTo>
                  <a:lnTo>
                    <a:pt x="304" y="3101"/>
                  </a:lnTo>
                  <a:lnTo>
                    <a:pt x="304" y="3648"/>
                  </a:lnTo>
                  <a:lnTo>
                    <a:pt x="61" y="10335"/>
                  </a:lnTo>
                  <a:cubicBezTo>
                    <a:pt x="0" y="12037"/>
                    <a:pt x="1307" y="13435"/>
                    <a:pt x="3009" y="13496"/>
                  </a:cubicBezTo>
                  <a:lnTo>
                    <a:pt x="7933" y="13679"/>
                  </a:lnTo>
                  <a:cubicBezTo>
                    <a:pt x="9635" y="13739"/>
                    <a:pt x="11034" y="12432"/>
                    <a:pt x="11094" y="10761"/>
                  </a:cubicBezTo>
                  <a:lnTo>
                    <a:pt x="10973" y="9393"/>
                  </a:lnTo>
                  <a:cubicBezTo>
                    <a:pt x="10760" y="6748"/>
                    <a:pt x="10091" y="4165"/>
                    <a:pt x="9088" y="1733"/>
                  </a:cubicBezTo>
                  <a:cubicBezTo>
                    <a:pt x="8724" y="882"/>
                    <a:pt x="7903" y="335"/>
                    <a:pt x="6961" y="304"/>
                  </a:cubicBezTo>
                  <a:lnTo>
                    <a:pt x="3465" y="152"/>
                  </a:lnTo>
                  <a:moveTo>
                    <a:pt x="8359" y="2037"/>
                  </a:moveTo>
                  <a:lnTo>
                    <a:pt x="9362" y="6262"/>
                  </a:lnTo>
                  <a:cubicBezTo>
                    <a:pt x="9453" y="6688"/>
                    <a:pt x="9210" y="7083"/>
                    <a:pt x="8815" y="7174"/>
                  </a:cubicBezTo>
                  <a:lnTo>
                    <a:pt x="8085" y="7356"/>
                  </a:lnTo>
                  <a:cubicBezTo>
                    <a:pt x="7660" y="7447"/>
                    <a:pt x="7265" y="7204"/>
                    <a:pt x="7173" y="6809"/>
                  </a:cubicBezTo>
                  <a:lnTo>
                    <a:pt x="6140" y="2584"/>
                  </a:lnTo>
                  <a:cubicBezTo>
                    <a:pt x="6049" y="2159"/>
                    <a:pt x="6292" y="1763"/>
                    <a:pt x="6717" y="1672"/>
                  </a:cubicBezTo>
                  <a:lnTo>
                    <a:pt x="7447" y="1490"/>
                  </a:lnTo>
                  <a:cubicBezTo>
                    <a:pt x="7842" y="1399"/>
                    <a:pt x="8237" y="1642"/>
                    <a:pt x="8359" y="20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4361406" y="2032477"/>
              <a:ext cx="485933" cy="485150"/>
            </a:xfrm>
            <a:custGeom>
              <a:avLst/>
              <a:gdLst/>
              <a:ahLst/>
              <a:cxnLst/>
              <a:rect l="l" t="t" r="r" b="b"/>
              <a:pathLst>
                <a:path w="18633" h="18603" extrusionOk="0">
                  <a:moveTo>
                    <a:pt x="9332" y="0"/>
                  </a:moveTo>
                  <a:cubicBezTo>
                    <a:pt x="4164" y="0"/>
                    <a:pt x="0" y="4164"/>
                    <a:pt x="0" y="9301"/>
                  </a:cubicBezTo>
                  <a:cubicBezTo>
                    <a:pt x="0" y="14438"/>
                    <a:pt x="4164" y="18602"/>
                    <a:pt x="9332" y="18602"/>
                  </a:cubicBezTo>
                  <a:cubicBezTo>
                    <a:pt x="14469" y="18602"/>
                    <a:pt x="18633" y="14438"/>
                    <a:pt x="18633" y="9301"/>
                  </a:cubicBezTo>
                  <a:cubicBezTo>
                    <a:pt x="18633" y="4164"/>
                    <a:pt x="14469" y="0"/>
                    <a:pt x="933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4612673" y="2350325"/>
              <a:ext cx="135585" cy="69788"/>
            </a:xfrm>
            <a:custGeom>
              <a:avLst/>
              <a:gdLst/>
              <a:ahLst/>
              <a:cxnLst/>
              <a:rect l="l" t="t" r="r" b="b"/>
              <a:pathLst>
                <a:path w="5199" h="2676" extrusionOk="0">
                  <a:moveTo>
                    <a:pt x="5198" y="1"/>
                  </a:moveTo>
                  <a:lnTo>
                    <a:pt x="1" y="61"/>
                  </a:lnTo>
                  <a:lnTo>
                    <a:pt x="1" y="2554"/>
                  </a:lnTo>
                  <a:lnTo>
                    <a:pt x="4378" y="2675"/>
                  </a:lnTo>
                  <a:lnTo>
                    <a:pt x="5198" y="1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4657867" y="2252816"/>
              <a:ext cx="120512" cy="167298"/>
            </a:xfrm>
            <a:custGeom>
              <a:avLst/>
              <a:gdLst/>
              <a:ahLst/>
              <a:cxnLst/>
              <a:rect l="l" t="t" r="r" b="b"/>
              <a:pathLst>
                <a:path w="4621" h="6415" extrusionOk="0">
                  <a:moveTo>
                    <a:pt x="790" y="1"/>
                  </a:moveTo>
                  <a:lnTo>
                    <a:pt x="0" y="3041"/>
                  </a:lnTo>
                  <a:lnTo>
                    <a:pt x="0" y="3041"/>
                  </a:lnTo>
                  <a:lnTo>
                    <a:pt x="730" y="2645"/>
                  </a:lnTo>
                  <a:lnTo>
                    <a:pt x="2645" y="6414"/>
                  </a:lnTo>
                  <a:lnTo>
                    <a:pt x="4620" y="4560"/>
                  </a:lnTo>
                  <a:lnTo>
                    <a:pt x="3040" y="1430"/>
                  </a:lnTo>
                  <a:lnTo>
                    <a:pt x="3739" y="1065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4460479" y="2350325"/>
              <a:ext cx="135585" cy="69788"/>
            </a:xfrm>
            <a:custGeom>
              <a:avLst/>
              <a:gdLst/>
              <a:ahLst/>
              <a:cxnLst/>
              <a:rect l="l" t="t" r="r" b="b"/>
              <a:pathLst>
                <a:path w="5199" h="2676" extrusionOk="0">
                  <a:moveTo>
                    <a:pt x="1" y="1"/>
                  </a:moveTo>
                  <a:lnTo>
                    <a:pt x="852" y="2675"/>
                  </a:lnTo>
                  <a:lnTo>
                    <a:pt x="5198" y="2554"/>
                  </a:lnTo>
                  <a:lnTo>
                    <a:pt x="5198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4430358" y="2252816"/>
              <a:ext cx="120512" cy="167298"/>
            </a:xfrm>
            <a:custGeom>
              <a:avLst/>
              <a:gdLst/>
              <a:ahLst/>
              <a:cxnLst/>
              <a:rect l="l" t="t" r="r" b="b"/>
              <a:pathLst>
                <a:path w="4621" h="6415" extrusionOk="0">
                  <a:moveTo>
                    <a:pt x="3830" y="1"/>
                  </a:moveTo>
                  <a:lnTo>
                    <a:pt x="882" y="1065"/>
                  </a:lnTo>
                  <a:lnTo>
                    <a:pt x="1581" y="1430"/>
                  </a:lnTo>
                  <a:lnTo>
                    <a:pt x="1" y="4560"/>
                  </a:lnTo>
                  <a:lnTo>
                    <a:pt x="2007" y="6414"/>
                  </a:lnTo>
                  <a:lnTo>
                    <a:pt x="3891" y="2645"/>
                  </a:lnTo>
                  <a:lnTo>
                    <a:pt x="4621" y="3041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4573842" y="2103803"/>
              <a:ext cx="133995" cy="132404"/>
            </a:xfrm>
            <a:custGeom>
              <a:avLst/>
              <a:gdLst/>
              <a:ahLst/>
              <a:cxnLst/>
              <a:rect l="l" t="t" r="r" b="b"/>
              <a:pathLst>
                <a:path w="5138" h="5077" extrusionOk="0">
                  <a:moveTo>
                    <a:pt x="2645" y="1"/>
                  </a:moveTo>
                  <a:lnTo>
                    <a:pt x="0" y="912"/>
                  </a:lnTo>
                  <a:lnTo>
                    <a:pt x="3131" y="5077"/>
                  </a:lnTo>
                  <a:lnTo>
                    <a:pt x="5137" y="3587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4513601" y="2090320"/>
              <a:ext cx="129222" cy="151442"/>
            </a:xfrm>
            <a:custGeom>
              <a:avLst/>
              <a:gdLst/>
              <a:ahLst/>
              <a:cxnLst/>
              <a:rect l="l" t="t" r="r" b="b"/>
              <a:pathLst>
                <a:path w="4955" h="5807" extrusionOk="0">
                  <a:moveTo>
                    <a:pt x="2310" y="1"/>
                  </a:moveTo>
                  <a:lnTo>
                    <a:pt x="699" y="3132"/>
                  </a:lnTo>
                  <a:lnTo>
                    <a:pt x="0" y="2797"/>
                  </a:lnTo>
                  <a:lnTo>
                    <a:pt x="882" y="5806"/>
                  </a:lnTo>
                  <a:lnTo>
                    <a:pt x="3800" y="4651"/>
                  </a:lnTo>
                  <a:lnTo>
                    <a:pt x="3040" y="4287"/>
                  </a:lnTo>
                  <a:lnTo>
                    <a:pt x="4955" y="518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0" name="Google Shape;860;p33"/>
            <p:cNvGrpSpPr/>
            <p:nvPr/>
          </p:nvGrpSpPr>
          <p:grpSpPr>
            <a:xfrm>
              <a:off x="3456129" y="1327985"/>
              <a:ext cx="252064" cy="152016"/>
              <a:chOff x="4059920" y="3058851"/>
              <a:chExt cx="326222" cy="196705"/>
            </a:xfrm>
          </p:grpSpPr>
          <p:sp>
            <p:nvSpPr>
              <p:cNvPr id="861" name="Google Shape;861;p33"/>
              <p:cNvSpPr/>
              <p:nvPr/>
            </p:nvSpPr>
            <p:spPr>
              <a:xfrm>
                <a:off x="4085510" y="3084441"/>
                <a:ext cx="274259" cy="144742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4259" extrusionOk="0">
                    <a:moveTo>
                      <a:pt x="5294" y="0"/>
                    </a:moveTo>
                    <a:lnTo>
                      <a:pt x="5035" y="24"/>
                    </a:lnTo>
                    <a:lnTo>
                      <a:pt x="4800" y="71"/>
                    </a:lnTo>
                    <a:lnTo>
                      <a:pt x="4541" y="165"/>
                    </a:lnTo>
                    <a:lnTo>
                      <a:pt x="4329" y="259"/>
                    </a:lnTo>
                    <a:lnTo>
                      <a:pt x="4117" y="400"/>
                    </a:lnTo>
                    <a:lnTo>
                      <a:pt x="3929" y="565"/>
                    </a:lnTo>
                    <a:lnTo>
                      <a:pt x="3764" y="753"/>
                    </a:lnTo>
                    <a:lnTo>
                      <a:pt x="3623" y="965"/>
                    </a:lnTo>
                    <a:lnTo>
                      <a:pt x="3412" y="800"/>
                    </a:lnTo>
                    <a:lnTo>
                      <a:pt x="3153" y="682"/>
                    </a:lnTo>
                    <a:lnTo>
                      <a:pt x="2871" y="612"/>
                    </a:lnTo>
                    <a:lnTo>
                      <a:pt x="2588" y="588"/>
                    </a:lnTo>
                    <a:lnTo>
                      <a:pt x="2400" y="588"/>
                    </a:lnTo>
                    <a:lnTo>
                      <a:pt x="2235" y="635"/>
                    </a:lnTo>
                    <a:lnTo>
                      <a:pt x="2094" y="659"/>
                    </a:lnTo>
                    <a:lnTo>
                      <a:pt x="1930" y="730"/>
                    </a:lnTo>
                    <a:lnTo>
                      <a:pt x="1788" y="800"/>
                    </a:lnTo>
                    <a:lnTo>
                      <a:pt x="1647" y="871"/>
                    </a:lnTo>
                    <a:lnTo>
                      <a:pt x="1506" y="965"/>
                    </a:lnTo>
                    <a:lnTo>
                      <a:pt x="1388" y="1082"/>
                    </a:lnTo>
                    <a:lnTo>
                      <a:pt x="1294" y="1200"/>
                    </a:lnTo>
                    <a:lnTo>
                      <a:pt x="1200" y="1341"/>
                    </a:lnTo>
                    <a:lnTo>
                      <a:pt x="1106" y="1459"/>
                    </a:lnTo>
                    <a:lnTo>
                      <a:pt x="1036" y="1623"/>
                    </a:lnTo>
                    <a:lnTo>
                      <a:pt x="989" y="1765"/>
                    </a:lnTo>
                    <a:lnTo>
                      <a:pt x="942" y="1929"/>
                    </a:lnTo>
                    <a:lnTo>
                      <a:pt x="918" y="2094"/>
                    </a:lnTo>
                    <a:lnTo>
                      <a:pt x="894" y="2259"/>
                    </a:lnTo>
                    <a:lnTo>
                      <a:pt x="918" y="2517"/>
                    </a:lnTo>
                    <a:lnTo>
                      <a:pt x="989" y="2776"/>
                    </a:lnTo>
                    <a:lnTo>
                      <a:pt x="753" y="2776"/>
                    </a:lnTo>
                    <a:lnTo>
                      <a:pt x="589" y="2800"/>
                    </a:lnTo>
                    <a:lnTo>
                      <a:pt x="471" y="2847"/>
                    </a:lnTo>
                    <a:lnTo>
                      <a:pt x="330" y="2894"/>
                    </a:lnTo>
                    <a:lnTo>
                      <a:pt x="236" y="2988"/>
                    </a:lnTo>
                    <a:lnTo>
                      <a:pt x="142" y="3105"/>
                    </a:lnTo>
                    <a:lnTo>
                      <a:pt x="71" y="3223"/>
                    </a:lnTo>
                    <a:lnTo>
                      <a:pt x="24" y="3364"/>
                    </a:lnTo>
                    <a:lnTo>
                      <a:pt x="1" y="3529"/>
                    </a:lnTo>
                    <a:lnTo>
                      <a:pt x="24" y="3670"/>
                    </a:lnTo>
                    <a:lnTo>
                      <a:pt x="71" y="3811"/>
                    </a:lnTo>
                    <a:lnTo>
                      <a:pt x="142" y="3929"/>
                    </a:lnTo>
                    <a:lnTo>
                      <a:pt x="236" y="4046"/>
                    </a:lnTo>
                    <a:lnTo>
                      <a:pt x="330" y="4141"/>
                    </a:lnTo>
                    <a:lnTo>
                      <a:pt x="471" y="4211"/>
                    </a:lnTo>
                    <a:lnTo>
                      <a:pt x="589" y="4235"/>
                    </a:lnTo>
                    <a:lnTo>
                      <a:pt x="753" y="4258"/>
                    </a:lnTo>
                    <a:lnTo>
                      <a:pt x="7340" y="4258"/>
                    </a:lnTo>
                    <a:lnTo>
                      <a:pt x="7481" y="4235"/>
                    </a:lnTo>
                    <a:lnTo>
                      <a:pt x="7622" y="4211"/>
                    </a:lnTo>
                    <a:lnTo>
                      <a:pt x="7740" y="4141"/>
                    </a:lnTo>
                    <a:lnTo>
                      <a:pt x="7858" y="4046"/>
                    </a:lnTo>
                    <a:lnTo>
                      <a:pt x="7952" y="3929"/>
                    </a:lnTo>
                    <a:lnTo>
                      <a:pt x="8022" y="3811"/>
                    </a:lnTo>
                    <a:lnTo>
                      <a:pt x="8069" y="3670"/>
                    </a:lnTo>
                    <a:lnTo>
                      <a:pt x="8069" y="3529"/>
                    </a:lnTo>
                    <a:lnTo>
                      <a:pt x="8069" y="3364"/>
                    </a:lnTo>
                    <a:lnTo>
                      <a:pt x="8022" y="3223"/>
                    </a:lnTo>
                    <a:lnTo>
                      <a:pt x="7952" y="3105"/>
                    </a:lnTo>
                    <a:lnTo>
                      <a:pt x="7858" y="2988"/>
                    </a:lnTo>
                    <a:lnTo>
                      <a:pt x="7740" y="2894"/>
                    </a:lnTo>
                    <a:lnTo>
                      <a:pt x="7622" y="2847"/>
                    </a:lnTo>
                    <a:lnTo>
                      <a:pt x="7481" y="2800"/>
                    </a:lnTo>
                    <a:lnTo>
                      <a:pt x="7340" y="2776"/>
                    </a:lnTo>
                    <a:lnTo>
                      <a:pt x="7058" y="2776"/>
                    </a:lnTo>
                    <a:lnTo>
                      <a:pt x="7152" y="2588"/>
                    </a:lnTo>
                    <a:lnTo>
                      <a:pt x="7199" y="2376"/>
                    </a:lnTo>
                    <a:lnTo>
                      <a:pt x="7246" y="2165"/>
                    </a:lnTo>
                    <a:lnTo>
                      <a:pt x="7246" y="1953"/>
                    </a:lnTo>
                    <a:lnTo>
                      <a:pt x="7246" y="1741"/>
                    </a:lnTo>
                    <a:lnTo>
                      <a:pt x="7223" y="1553"/>
                    </a:lnTo>
                    <a:lnTo>
                      <a:pt x="7152" y="1365"/>
                    </a:lnTo>
                    <a:lnTo>
                      <a:pt x="7105" y="1200"/>
                    </a:lnTo>
                    <a:lnTo>
                      <a:pt x="7011" y="1035"/>
                    </a:lnTo>
                    <a:lnTo>
                      <a:pt x="6917" y="871"/>
                    </a:lnTo>
                    <a:lnTo>
                      <a:pt x="6799" y="706"/>
                    </a:lnTo>
                    <a:lnTo>
                      <a:pt x="6681" y="565"/>
                    </a:lnTo>
                    <a:lnTo>
                      <a:pt x="6540" y="447"/>
                    </a:lnTo>
                    <a:lnTo>
                      <a:pt x="6399" y="330"/>
                    </a:lnTo>
                    <a:lnTo>
                      <a:pt x="6235" y="236"/>
                    </a:lnTo>
                    <a:lnTo>
                      <a:pt x="6070" y="165"/>
                    </a:lnTo>
                    <a:lnTo>
                      <a:pt x="5882" y="94"/>
                    </a:lnTo>
                    <a:lnTo>
                      <a:pt x="5693" y="47"/>
                    </a:lnTo>
                    <a:lnTo>
                      <a:pt x="5505" y="24"/>
                    </a:lnTo>
                    <a:lnTo>
                      <a:pt x="52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>
                <a:off x="4085510" y="3189145"/>
                <a:ext cx="274259" cy="40034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1178" extrusionOk="0">
                    <a:moveTo>
                      <a:pt x="142" y="1"/>
                    </a:moveTo>
                    <a:lnTo>
                      <a:pt x="95" y="95"/>
                    </a:lnTo>
                    <a:lnTo>
                      <a:pt x="48" y="213"/>
                    </a:lnTo>
                    <a:lnTo>
                      <a:pt x="24" y="307"/>
                    </a:lnTo>
                    <a:lnTo>
                      <a:pt x="1" y="448"/>
                    </a:lnTo>
                    <a:lnTo>
                      <a:pt x="24" y="589"/>
                    </a:lnTo>
                    <a:lnTo>
                      <a:pt x="71" y="730"/>
                    </a:lnTo>
                    <a:lnTo>
                      <a:pt x="142" y="848"/>
                    </a:lnTo>
                    <a:lnTo>
                      <a:pt x="212" y="965"/>
                    </a:lnTo>
                    <a:lnTo>
                      <a:pt x="330" y="1060"/>
                    </a:lnTo>
                    <a:lnTo>
                      <a:pt x="471" y="1130"/>
                    </a:lnTo>
                    <a:lnTo>
                      <a:pt x="589" y="1154"/>
                    </a:lnTo>
                    <a:lnTo>
                      <a:pt x="753" y="1177"/>
                    </a:lnTo>
                    <a:lnTo>
                      <a:pt x="7340" y="1177"/>
                    </a:lnTo>
                    <a:lnTo>
                      <a:pt x="7481" y="1154"/>
                    </a:lnTo>
                    <a:lnTo>
                      <a:pt x="7622" y="1130"/>
                    </a:lnTo>
                    <a:lnTo>
                      <a:pt x="7740" y="1060"/>
                    </a:lnTo>
                    <a:lnTo>
                      <a:pt x="7858" y="965"/>
                    </a:lnTo>
                    <a:lnTo>
                      <a:pt x="7952" y="848"/>
                    </a:lnTo>
                    <a:lnTo>
                      <a:pt x="8022" y="730"/>
                    </a:lnTo>
                    <a:lnTo>
                      <a:pt x="8069" y="589"/>
                    </a:lnTo>
                    <a:lnTo>
                      <a:pt x="8069" y="448"/>
                    </a:lnTo>
                    <a:lnTo>
                      <a:pt x="8069" y="307"/>
                    </a:lnTo>
                    <a:lnTo>
                      <a:pt x="8046" y="213"/>
                    </a:lnTo>
                    <a:lnTo>
                      <a:pt x="7999" y="95"/>
                    </a:lnTo>
                    <a:lnTo>
                      <a:pt x="7928" y="1"/>
                    </a:lnTo>
                    <a:lnTo>
                      <a:pt x="7811" y="119"/>
                    </a:lnTo>
                    <a:lnTo>
                      <a:pt x="7669" y="213"/>
                    </a:lnTo>
                    <a:lnTo>
                      <a:pt x="7505" y="283"/>
                    </a:lnTo>
                    <a:lnTo>
                      <a:pt x="7340" y="307"/>
                    </a:lnTo>
                    <a:lnTo>
                      <a:pt x="753" y="307"/>
                    </a:lnTo>
                    <a:lnTo>
                      <a:pt x="565" y="283"/>
                    </a:lnTo>
                    <a:lnTo>
                      <a:pt x="400" y="213"/>
                    </a:lnTo>
                    <a:lnTo>
                      <a:pt x="259" y="119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rgbClr val="E4E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4085510" y="3084441"/>
                <a:ext cx="274259" cy="144742"/>
              </a:xfrm>
              <a:custGeom>
                <a:avLst/>
                <a:gdLst/>
                <a:ahLst/>
                <a:cxnLst/>
                <a:rect l="l" t="t" r="r" b="b"/>
                <a:pathLst>
                  <a:path w="8070" h="4259" fill="none" extrusionOk="0">
                    <a:moveTo>
                      <a:pt x="5294" y="0"/>
                    </a:moveTo>
                    <a:lnTo>
                      <a:pt x="5294" y="0"/>
                    </a:lnTo>
                    <a:lnTo>
                      <a:pt x="5505" y="24"/>
                    </a:lnTo>
                    <a:lnTo>
                      <a:pt x="5693" y="47"/>
                    </a:lnTo>
                    <a:lnTo>
                      <a:pt x="5882" y="94"/>
                    </a:lnTo>
                    <a:lnTo>
                      <a:pt x="6070" y="165"/>
                    </a:lnTo>
                    <a:lnTo>
                      <a:pt x="6235" y="236"/>
                    </a:lnTo>
                    <a:lnTo>
                      <a:pt x="6399" y="330"/>
                    </a:lnTo>
                    <a:lnTo>
                      <a:pt x="6540" y="447"/>
                    </a:lnTo>
                    <a:lnTo>
                      <a:pt x="6681" y="565"/>
                    </a:lnTo>
                    <a:lnTo>
                      <a:pt x="6799" y="706"/>
                    </a:lnTo>
                    <a:lnTo>
                      <a:pt x="6917" y="871"/>
                    </a:lnTo>
                    <a:lnTo>
                      <a:pt x="7011" y="1035"/>
                    </a:lnTo>
                    <a:lnTo>
                      <a:pt x="7105" y="1200"/>
                    </a:lnTo>
                    <a:lnTo>
                      <a:pt x="7152" y="1365"/>
                    </a:lnTo>
                    <a:lnTo>
                      <a:pt x="7223" y="1553"/>
                    </a:lnTo>
                    <a:lnTo>
                      <a:pt x="7246" y="1741"/>
                    </a:lnTo>
                    <a:lnTo>
                      <a:pt x="7246" y="1953"/>
                    </a:lnTo>
                    <a:lnTo>
                      <a:pt x="7246" y="1953"/>
                    </a:lnTo>
                    <a:lnTo>
                      <a:pt x="7246" y="2165"/>
                    </a:lnTo>
                    <a:lnTo>
                      <a:pt x="7199" y="2376"/>
                    </a:lnTo>
                    <a:lnTo>
                      <a:pt x="7152" y="2588"/>
                    </a:lnTo>
                    <a:lnTo>
                      <a:pt x="7058" y="2776"/>
                    </a:lnTo>
                    <a:lnTo>
                      <a:pt x="7340" y="2776"/>
                    </a:lnTo>
                    <a:lnTo>
                      <a:pt x="7340" y="2776"/>
                    </a:lnTo>
                    <a:lnTo>
                      <a:pt x="7481" y="2800"/>
                    </a:lnTo>
                    <a:lnTo>
                      <a:pt x="7622" y="2847"/>
                    </a:lnTo>
                    <a:lnTo>
                      <a:pt x="7740" y="2894"/>
                    </a:lnTo>
                    <a:lnTo>
                      <a:pt x="7858" y="2988"/>
                    </a:lnTo>
                    <a:lnTo>
                      <a:pt x="7952" y="3105"/>
                    </a:lnTo>
                    <a:lnTo>
                      <a:pt x="8022" y="3223"/>
                    </a:lnTo>
                    <a:lnTo>
                      <a:pt x="8069" y="3364"/>
                    </a:lnTo>
                    <a:lnTo>
                      <a:pt x="8069" y="3529"/>
                    </a:lnTo>
                    <a:lnTo>
                      <a:pt x="8069" y="3529"/>
                    </a:lnTo>
                    <a:lnTo>
                      <a:pt x="8069" y="3670"/>
                    </a:lnTo>
                    <a:lnTo>
                      <a:pt x="8022" y="3811"/>
                    </a:lnTo>
                    <a:lnTo>
                      <a:pt x="7952" y="3929"/>
                    </a:lnTo>
                    <a:lnTo>
                      <a:pt x="7858" y="4046"/>
                    </a:lnTo>
                    <a:lnTo>
                      <a:pt x="7740" y="4141"/>
                    </a:lnTo>
                    <a:lnTo>
                      <a:pt x="7622" y="4211"/>
                    </a:lnTo>
                    <a:lnTo>
                      <a:pt x="7481" y="4235"/>
                    </a:lnTo>
                    <a:lnTo>
                      <a:pt x="7340" y="4258"/>
                    </a:lnTo>
                    <a:lnTo>
                      <a:pt x="753" y="4258"/>
                    </a:lnTo>
                    <a:lnTo>
                      <a:pt x="753" y="4258"/>
                    </a:lnTo>
                    <a:lnTo>
                      <a:pt x="589" y="4235"/>
                    </a:lnTo>
                    <a:lnTo>
                      <a:pt x="471" y="4211"/>
                    </a:lnTo>
                    <a:lnTo>
                      <a:pt x="330" y="4141"/>
                    </a:lnTo>
                    <a:lnTo>
                      <a:pt x="236" y="4046"/>
                    </a:lnTo>
                    <a:lnTo>
                      <a:pt x="142" y="3929"/>
                    </a:lnTo>
                    <a:lnTo>
                      <a:pt x="71" y="3811"/>
                    </a:lnTo>
                    <a:lnTo>
                      <a:pt x="24" y="3670"/>
                    </a:lnTo>
                    <a:lnTo>
                      <a:pt x="1" y="3529"/>
                    </a:lnTo>
                    <a:lnTo>
                      <a:pt x="1" y="3529"/>
                    </a:lnTo>
                    <a:lnTo>
                      <a:pt x="24" y="3364"/>
                    </a:lnTo>
                    <a:lnTo>
                      <a:pt x="71" y="3223"/>
                    </a:lnTo>
                    <a:lnTo>
                      <a:pt x="142" y="3105"/>
                    </a:lnTo>
                    <a:lnTo>
                      <a:pt x="236" y="2988"/>
                    </a:lnTo>
                    <a:lnTo>
                      <a:pt x="330" y="2894"/>
                    </a:lnTo>
                    <a:lnTo>
                      <a:pt x="471" y="2847"/>
                    </a:lnTo>
                    <a:lnTo>
                      <a:pt x="589" y="2800"/>
                    </a:lnTo>
                    <a:lnTo>
                      <a:pt x="753" y="2776"/>
                    </a:lnTo>
                    <a:lnTo>
                      <a:pt x="989" y="2776"/>
                    </a:lnTo>
                    <a:lnTo>
                      <a:pt x="989" y="2776"/>
                    </a:lnTo>
                    <a:lnTo>
                      <a:pt x="918" y="2517"/>
                    </a:lnTo>
                    <a:lnTo>
                      <a:pt x="894" y="2259"/>
                    </a:lnTo>
                    <a:lnTo>
                      <a:pt x="894" y="2259"/>
                    </a:lnTo>
                    <a:lnTo>
                      <a:pt x="918" y="2094"/>
                    </a:lnTo>
                    <a:lnTo>
                      <a:pt x="942" y="1929"/>
                    </a:lnTo>
                    <a:lnTo>
                      <a:pt x="989" y="1765"/>
                    </a:lnTo>
                    <a:lnTo>
                      <a:pt x="1036" y="1623"/>
                    </a:lnTo>
                    <a:lnTo>
                      <a:pt x="1106" y="1459"/>
                    </a:lnTo>
                    <a:lnTo>
                      <a:pt x="1200" y="1341"/>
                    </a:lnTo>
                    <a:lnTo>
                      <a:pt x="1294" y="1200"/>
                    </a:lnTo>
                    <a:lnTo>
                      <a:pt x="1388" y="1082"/>
                    </a:lnTo>
                    <a:lnTo>
                      <a:pt x="1506" y="965"/>
                    </a:lnTo>
                    <a:lnTo>
                      <a:pt x="1647" y="871"/>
                    </a:lnTo>
                    <a:lnTo>
                      <a:pt x="1788" y="800"/>
                    </a:lnTo>
                    <a:lnTo>
                      <a:pt x="1930" y="730"/>
                    </a:lnTo>
                    <a:lnTo>
                      <a:pt x="2094" y="659"/>
                    </a:lnTo>
                    <a:lnTo>
                      <a:pt x="2235" y="635"/>
                    </a:lnTo>
                    <a:lnTo>
                      <a:pt x="2400" y="588"/>
                    </a:lnTo>
                    <a:lnTo>
                      <a:pt x="2588" y="588"/>
                    </a:lnTo>
                    <a:lnTo>
                      <a:pt x="2588" y="588"/>
                    </a:lnTo>
                    <a:lnTo>
                      <a:pt x="2871" y="612"/>
                    </a:lnTo>
                    <a:lnTo>
                      <a:pt x="3153" y="682"/>
                    </a:lnTo>
                    <a:lnTo>
                      <a:pt x="3412" y="800"/>
                    </a:lnTo>
                    <a:lnTo>
                      <a:pt x="3623" y="965"/>
                    </a:lnTo>
                    <a:lnTo>
                      <a:pt x="3623" y="965"/>
                    </a:lnTo>
                    <a:lnTo>
                      <a:pt x="3764" y="753"/>
                    </a:lnTo>
                    <a:lnTo>
                      <a:pt x="3929" y="565"/>
                    </a:lnTo>
                    <a:lnTo>
                      <a:pt x="4117" y="400"/>
                    </a:lnTo>
                    <a:lnTo>
                      <a:pt x="4329" y="259"/>
                    </a:lnTo>
                    <a:lnTo>
                      <a:pt x="4541" y="165"/>
                    </a:lnTo>
                    <a:lnTo>
                      <a:pt x="4800" y="71"/>
                    </a:lnTo>
                    <a:lnTo>
                      <a:pt x="5035" y="24"/>
                    </a:lnTo>
                    <a:lnTo>
                      <a:pt x="529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4059920" y="3058851"/>
                <a:ext cx="326222" cy="196705"/>
              </a:xfrm>
              <a:custGeom>
                <a:avLst/>
                <a:gdLst/>
                <a:ahLst/>
                <a:cxnLst/>
                <a:rect l="l" t="t" r="r" b="b"/>
                <a:pathLst>
                  <a:path w="9599" h="5788" extrusionOk="0">
                    <a:moveTo>
                      <a:pt x="6047" y="753"/>
                    </a:moveTo>
                    <a:lnTo>
                      <a:pt x="6258" y="777"/>
                    </a:lnTo>
                    <a:lnTo>
                      <a:pt x="6446" y="800"/>
                    </a:lnTo>
                    <a:lnTo>
                      <a:pt x="6635" y="847"/>
                    </a:lnTo>
                    <a:lnTo>
                      <a:pt x="6823" y="918"/>
                    </a:lnTo>
                    <a:lnTo>
                      <a:pt x="6988" y="989"/>
                    </a:lnTo>
                    <a:lnTo>
                      <a:pt x="7152" y="1083"/>
                    </a:lnTo>
                    <a:lnTo>
                      <a:pt x="7293" y="1200"/>
                    </a:lnTo>
                    <a:lnTo>
                      <a:pt x="7434" y="1318"/>
                    </a:lnTo>
                    <a:lnTo>
                      <a:pt x="7552" y="1459"/>
                    </a:lnTo>
                    <a:lnTo>
                      <a:pt x="7670" y="1624"/>
                    </a:lnTo>
                    <a:lnTo>
                      <a:pt x="7764" y="1788"/>
                    </a:lnTo>
                    <a:lnTo>
                      <a:pt x="7858" y="1953"/>
                    </a:lnTo>
                    <a:lnTo>
                      <a:pt x="7905" y="2118"/>
                    </a:lnTo>
                    <a:lnTo>
                      <a:pt x="7976" y="2306"/>
                    </a:lnTo>
                    <a:lnTo>
                      <a:pt x="7999" y="2494"/>
                    </a:lnTo>
                    <a:lnTo>
                      <a:pt x="7999" y="2706"/>
                    </a:lnTo>
                    <a:lnTo>
                      <a:pt x="7999" y="2918"/>
                    </a:lnTo>
                    <a:lnTo>
                      <a:pt x="7952" y="3129"/>
                    </a:lnTo>
                    <a:lnTo>
                      <a:pt x="7905" y="3341"/>
                    </a:lnTo>
                    <a:lnTo>
                      <a:pt x="7811" y="3529"/>
                    </a:lnTo>
                    <a:lnTo>
                      <a:pt x="8093" y="3529"/>
                    </a:lnTo>
                    <a:lnTo>
                      <a:pt x="8234" y="3553"/>
                    </a:lnTo>
                    <a:lnTo>
                      <a:pt x="8375" y="3600"/>
                    </a:lnTo>
                    <a:lnTo>
                      <a:pt x="8493" y="3647"/>
                    </a:lnTo>
                    <a:lnTo>
                      <a:pt x="8611" y="3741"/>
                    </a:lnTo>
                    <a:lnTo>
                      <a:pt x="8705" y="3858"/>
                    </a:lnTo>
                    <a:lnTo>
                      <a:pt x="8775" y="3976"/>
                    </a:lnTo>
                    <a:lnTo>
                      <a:pt x="8822" y="4117"/>
                    </a:lnTo>
                    <a:lnTo>
                      <a:pt x="8822" y="4282"/>
                    </a:lnTo>
                    <a:lnTo>
                      <a:pt x="8822" y="4423"/>
                    </a:lnTo>
                    <a:lnTo>
                      <a:pt x="8775" y="4564"/>
                    </a:lnTo>
                    <a:lnTo>
                      <a:pt x="8705" y="4682"/>
                    </a:lnTo>
                    <a:lnTo>
                      <a:pt x="8611" y="4799"/>
                    </a:lnTo>
                    <a:lnTo>
                      <a:pt x="8493" y="4894"/>
                    </a:lnTo>
                    <a:lnTo>
                      <a:pt x="8375" y="4964"/>
                    </a:lnTo>
                    <a:lnTo>
                      <a:pt x="8234" y="4988"/>
                    </a:lnTo>
                    <a:lnTo>
                      <a:pt x="8093" y="5011"/>
                    </a:lnTo>
                    <a:lnTo>
                      <a:pt x="1506" y="5011"/>
                    </a:lnTo>
                    <a:lnTo>
                      <a:pt x="1342" y="4988"/>
                    </a:lnTo>
                    <a:lnTo>
                      <a:pt x="1224" y="4964"/>
                    </a:lnTo>
                    <a:lnTo>
                      <a:pt x="1083" y="4894"/>
                    </a:lnTo>
                    <a:lnTo>
                      <a:pt x="989" y="4799"/>
                    </a:lnTo>
                    <a:lnTo>
                      <a:pt x="895" y="4682"/>
                    </a:lnTo>
                    <a:lnTo>
                      <a:pt x="824" y="4564"/>
                    </a:lnTo>
                    <a:lnTo>
                      <a:pt x="777" y="4423"/>
                    </a:lnTo>
                    <a:lnTo>
                      <a:pt x="754" y="4282"/>
                    </a:lnTo>
                    <a:lnTo>
                      <a:pt x="777" y="4117"/>
                    </a:lnTo>
                    <a:lnTo>
                      <a:pt x="824" y="3976"/>
                    </a:lnTo>
                    <a:lnTo>
                      <a:pt x="895" y="3858"/>
                    </a:lnTo>
                    <a:lnTo>
                      <a:pt x="989" y="3741"/>
                    </a:lnTo>
                    <a:lnTo>
                      <a:pt x="1083" y="3647"/>
                    </a:lnTo>
                    <a:lnTo>
                      <a:pt x="1224" y="3600"/>
                    </a:lnTo>
                    <a:lnTo>
                      <a:pt x="1342" y="3553"/>
                    </a:lnTo>
                    <a:lnTo>
                      <a:pt x="1506" y="3529"/>
                    </a:lnTo>
                    <a:lnTo>
                      <a:pt x="1742" y="3529"/>
                    </a:lnTo>
                    <a:lnTo>
                      <a:pt x="1671" y="3270"/>
                    </a:lnTo>
                    <a:lnTo>
                      <a:pt x="1647" y="3012"/>
                    </a:lnTo>
                    <a:lnTo>
                      <a:pt x="1671" y="2847"/>
                    </a:lnTo>
                    <a:lnTo>
                      <a:pt x="1695" y="2682"/>
                    </a:lnTo>
                    <a:lnTo>
                      <a:pt x="1742" y="2518"/>
                    </a:lnTo>
                    <a:lnTo>
                      <a:pt x="1789" y="2376"/>
                    </a:lnTo>
                    <a:lnTo>
                      <a:pt x="1859" y="2212"/>
                    </a:lnTo>
                    <a:lnTo>
                      <a:pt x="1953" y="2094"/>
                    </a:lnTo>
                    <a:lnTo>
                      <a:pt x="2047" y="1953"/>
                    </a:lnTo>
                    <a:lnTo>
                      <a:pt x="2141" y="1835"/>
                    </a:lnTo>
                    <a:lnTo>
                      <a:pt x="2259" y="1718"/>
                    </a:lnTo>
                    <a:lnTo>
                      <a:pt x="2400" y="1624"/>
                    </a:lnTo>
                    <a:lnTo>
                      <a:pt x="2541" y="1553"/>
                    </a:lnTo>
                    <a:lnTo>
                      <a:pt x="2683" y="1483"/>
                    </a:lnTo>
                    <a:lnTo>
                      <a:pt x="2847" y="1412"/>
                    </a:lnTo>
                    <a:lnTo>
                      <a:pt x="2988" y="1388"/>
                    </a:lnTo>
                    <a:lnTo>
                      <a:pt x="3153" y="1341"/>
                    </a:lnTo>
                    <a:lnTo>
                      <a:pt x="3341" y="1341"/>
                    </a:lnTo>
                    <a:lnTo>
                      <a:pt x="3624" y="1365"/>
                    </a:lnTo>
                    <a:lnTo>
                      <a:pt x="3906" y="1435"/>
                    </a:lnTo>
                    <a:lnTo>
                      <a:pt x="4165" y="1553"/>
                    </a:lnTo>
                    <a:lnTo>
                      <a:pt x="4376" y="1718"/>
                    </a:lnTo>
                    <a:lnTo>
                      <a:pt x="4517" y="1506"/>
                    </a:lnTo>
                    <a:lnTo>
                      <a:pt x="4682" y="1318"/>
                    </a:lnTo>
                    <a:lnTo>
                      <a:pt x="4870" y="1153"/>
                    </a:lnTo>
                    <a:lnTo>
                      <a:pt x="5082" y="1012"/>
                    </a:lnTo>
                    <a:lnTo>
                      <a:pt x="5294" y="918"/>
                    </a:lnTo>
                    <a:lnTo>
                      <a:pt x="5553" y="824"/>
                    </a:lnTo>
                    <a:lnTo>
                      <a:pt x="5788" y="777"/>
                    </a:lnTo>
                    <a:lnTo>
                      <a:pt x="6047" y="753"/>
                    </a:lnTo>
                    <a:close/>
                    <a:moveTo>
                      <a:pt x="5788" y="0"/>
                    </a:moveTo>
                    <a:lnTo>
                      <a:pt x="5553" y="48"/>
                    </a:lnTo>
                    <a:lnTo>
                      <a:pt x="5294" y="118"/>
                    </a:lnTo>
                    <a:lnTo>
                      <a:pt x="5059" y="189"/>
                    </a:lnTo>
                    <a:lnTo>
                      <a:pt x="4823" y="306"/>
                    </a:lnTo>
                    <a:lnTo>
                      <a:pt x="4588" y="424"/>
                    </a:lnTo>
                    <a:lnTo>
                      <a:pt x="4400" y="565"/>
                    </a:lnTo>
                    <a:lnTo>
                      <a:pt x="4188" y="730"/>
                    </a:lnTo>
                    <a:lnTo>
                      <a:pt x="3976" y="683"/>
                    </a:lnTo>
                    <a:lnTo>
                      <a:pt x="3765" y="612"/>
                    </a:lnTo>
                    <a:lnTo>
                      <a:pt x="3553" y="589"/>
                    </a:lnTo>
                    <a:lnTo>
                      <a:pt x="3082" y="589"/>
                    </a:lnTo>
                    <a:lnTo>
                      <a:pt x="2847" y="636"/>
                    </a:lnTo>
                    <a:lnTo>
                      <a:pt x="2636" y="683"/>
                    </a:lnTo>
                    <a:lnTo>
                      <a:pt x="2424" y="753"/>
                    </a:lnTo>
                    <a:lnTo>
                      <a:pt x="2212" y="871"/>
                    </a:lnTo>
                    <a:lnTo>
                      <a:pt x="2000" y="965"/>
                    </a:lnTo>
                    <a:lnTo>
                      <a:pt x="1836" y="1106"/>
                    </a:lnTo>
                    <a:lnTo>
                      <a:pt x="1647" y="1247"/>
                    </a:lnTo>
                    <a:lnTo>
                      <a:pt x="1506" y="1412"/>
                    </a:lnTo>
                    <a:lnTo>
                      <a:pt x="1365" y="1600"/>
                    </a:lnTo>
                    <a:lnTo>
                      <a:pt x="1224" y="1788"/>
                    </a:lnTo>
                    <a:lnTo>
                      <a:pt x="1130" y="2000"/>
                    </a:lnTo>
                    <a:lnTo>
                      <a:pt x="1036" y="2212"/>
                    </a:lnTo>
                    <a:lnTo>
                      <a:pt x="965" y="2423"/>
                    </a:lnTo>
                    <a:lnTo>
                      <a:pt x="918" y="2659"/>
                    </a:lnTo>
                    <a:lnTo>
                      <a:pt x="895" y="2894"/>
                    </a:lnTo>
                    <a:lnTo>
                      <a:pt x="707" y="2988"/>
                    </a:lnTo>
                    <a:lnTo>
                      <a:pt x="542" y="3129"/>
                    </a:lnTo>
                    <a:lnTo>
                      <a:pt x="377" y="3270"/>
                    </a:lnTo>
                    <a:lnTo>
                      <a:pt x="260" y="3435"/>
                    </a:lnTo>
                    <a:lnTo>
                      <a:pt x="142" y="3623"/>
                    </a:lnTo>
                    <a:lnTo>
                      <a:pt x="71" y="3835"/>
                    </a:lnTo>
                    <a:lnTo>
                      <a:pt x="24" y="4047"/>
                    </a:lnTo>
                    <a:lnTo>
                      <a:pt x="1" y="4282"/>
                    </a:lnTo>
                    <a:lnTo>
                      <a:pt x="1" y="4423"/>
                    </a:lnTo>
                    <a:lnTo>
                      <a:pt x="24" y="4564"/>
                    </a:lnTo>
                    <a:lnTo>
                      <a:pt x="71" y="4729"/>
                    </a:lnTo>
                    <a:lnTo>
                      <a:pt x="118" y="4846"/>
                    </a:lnTo>
                    <a:lnTo>
                      <a:pt x="189" y="4988"/>
                    </a:lnTo>
                    <a:lnTo>
                      <a:pt x="260" y="5105"/>
                    </a:lnTo>
                    <a:lnTo>
                      <a:pt x="448" y="5341"/>
                    </a:lnTo>
                    <a:lnTo>
                      <a:pt x="659" y="5529"/>
                    </a:lnTo>
                    <a:lnTo>
                      <a:pt x="777" y="5599"/>
                    </a:lnTo>
                    <a:lnTo>
                      <a:pt x="918" y="5646"/>
                    </a:lnTo>
                    <a:lnTo>
                      <a:pt x="1059" y="5717"/>
                    </a:lnTo>
                    <a:lnTo>
                      <a:pt x="1201" y="5740"/>
                    </a:lnTo>
                    <a:lnTo>
                      <a:pt x="1342" y="5764"/>
                    </a:lnTo>
                    <a:lnTo>
                      <a:pt x="1506" y="5787"/>
                    </a:lnTo>
                    <a:lnTo>
                      <a:pt x="8093" y="5787"/>
                    </a:lnTo>
                    <a:lnTo>
                      <a:pt x="8234" y="5764"/>
                    </a:lnTo>
                    <a:lnTo>
                      <a:pt x="8399" y="5740"/>
                    </a:lnTo>
                    <a:lnTo>
                      <a:pt x="8540" y="5717"/>
                    </a:lnTo>
                    <a:lnTo>
                      <a:pt x="8681" y="5646"/>
                    </a:lnTo>
                    <a:lnTo>
                      <a:pt x="8799" y="5599"/>
                    </a:lnTo>
                    <a:lnTo>
                      <a:pt x="8940" y="5529"/>
                    </a:lnTo>
                    <a:lnTo>
                      <a:pt x="9152" y="5341"/>
                    </a:lnTo>
                    <a:lnTo>
                      <a:pt x="9340" y="5105"/>
                    </a:lnTo>
                    <a:lnTo>
                      <a:pt x="9411" y="4988"/>
                    </a:lnTo>
                    <a:lnTo>
                      <a:pt x="9481" y="4846"/>
                    </a:lnTo>
                    <a:lnTo>
                      <a:pt x="9528" y="4729"/>
                    </a:lnTo>
                    <a:lnTo>
                      <a:pt x="9552" y="4564"/>
                    </a:lnTo>
                    <a:lnTo>
                      <a:pt x="9575" y="4423"/>
                    </a:lnTo>
                    <a:lnTo>
                      <a:pt x="9599" y="4282"/>
                    </a:lnTo>
                    <a:lnTo>
                      <a:pt x="9575" y="4047"/>
                    </a:lnTo>
                    <a:lnTo>
                      <a:pt x="9528" y="3858"/>
                    </a:lnTo>
                    <a:lnTo>
                      <a:pt x="9458" y="3647"/>
                    </a:lnTo>
                    <a:lnTo>
                      <a:pt x="9363" y="3459"/>
                    </a:lnTo>
                    <a:lnTo>
                      <a:pt x="9246" y="3294"/>
                    </a:lnTo>
                    <a:lnTo>
                      <a:pt x="9105" y="3153"/>
                    </a:lnTo>
                    <a:lnTo>
                      <a:pt x="8940" y="3035"/>
                    </a:lnTo>
                    <a:lnTo>
                      <a:pt x="8752" y="2918"/>
                    </a:lnTo>
                    <a:lnTo>
                      <a:pt x="8775" y="2706"/>
                    </a:lnTo>
                    <a:lnTo>
                      <a:pt x="8752" y="2423"/>
                    </a:lnTo>
                    <a:lnTo>
                      <a:pt x="8705" y="2165"/>
                    </a:lnTo>
                    <a:lnTo>
                      <a:pt x="8634" y="1906"/>
                    </a:lnTo>
                    <a:lnTo>
                      <a:pt x="8564" y="1647"/>
                    </a:lnTo>
                    <a:lnTo>
                      <a:pt x="8446" y="1412"/>
                    </a:lnTo>
                    <a:lnTo>
                      <a:pt x="8305" y="1200"/>
                    </a:lnTo>
                    <a:lnTo>
                      <a:pt x="8140" y="989"/>
                    </a:lnTo>
                    <a:lnTo>
                      <a:pt x="7976" y="800"/>
                    </a:lnTo>
                    <a:lnTo>
                      <a:pt x="7787" y="612"/>
                    </a:lnTo>
                    <a:lnTo>
                      <a:pt x="7576" y="447"/>
                    </a:lnTo>
                    <a:lnTo>
                      <a:pt x="7340" y="330"/>
                    </a:lnTo>
                    <a:lnTo>
                      <a:pt x="7105" y="212"/>
                    </a:lnTo>
                    <a:lnTo>
                      <a:pt x="6870" y="118"/>
                    </a:lnTo>
                    <a:lnTo>
                      <a:pt x="6611" y="48"/>
                    </a:lnTo>
                    <a:lnTo>
                      <a:pt x="6329" y="0"/>
                    </a:lnTo>
                    <a:close/>
                  </a:path>
                </a:pathLst>
              </a:custGeom>
              <a:solidFill>
                <a:srgbClr val="5D5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33"/>
            <p:cNvGrpSpPr/>
            <p:nvPr/>
          </p:nvGrpSpPr>
          <p:grpSpPr>
            <a:xfrm>
              <a:off x="5612071" y="1682063"/>
              <a:ext cx="264641" cy="51685"/>
              <a:chOff x="4985146" y="2102805"/>
              <a:chExt cx="459552" cy="89752"/>
            </a:xfrm>
          </p:grpSpPr>
          <p:sp>
            <p:nvSpPr>
              <p:cNvPr id="866" name="Google Shape;866;p33"/>
              <p:cNvSpPr/>
              <p:nvPr/>
            </p:nvSpPr>
            <p:spPr>
              <a:xfrm>
                <a:off x="4985146" y="2102805"/>
                <a:ext cx="261107" cy="89752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1553" extrusionOk="0">
                    <a:moveTo>
                      <a:pt x="800" y="0"/>
                    </a:moveTo>
                    <a:lnTo>
                      <a:pt x="636" y="24"/>
                    </a:lnTo>
                    <a:lnTo>
                      <a:pt x="495" y="47"/>
                    </a:lnTo>
                    <a:lnTo>
                      <a:pt x="353" y="118"/>
                    </a:lnTo>
                    <a:lnTo>
                      <a:pt x="236" y="235"/>
                    </a:lnTo>
                    <a:lnTo>
                      <a:pt x="165" y="329"/>
                    </a:lnTo>
                    <a:lnTo>
                      <a:pt x="95" y="424"/>
                    </a:lnTo>
                    <a:lnTo>
                      <a:pt x="24" y="588"/>
                    </a:lnTo>
                    <a:lnTo>
                      <a:pt x="1" y="776"/>
                    </a:lnTo>
                    <a:lnTo>
                      <a:pt x="24" y="941"/>
                    </a:lnTo>
                    <a:lnTo>
                      <a:pt x="71" y="1082"/>
                    </a:lnTo>
                    <a:lnTo>
                      <a:pt x="142" y="1223"/>
                    </a:lnTo>
                    <a:lnTo>
                      <a:pt x="236" y="1341"/>
                    </a:lnTo>
                    <a:lnTo>
                      <a:pt x="353" y="1435"/>
                    </a:lnTo>
                    <a:lnTo>
                      <a:pt x="495" y="1506"/>
                    </a:lnTo>
                    <a:lnTo>
                      <a:pt x="636" y="1553"/>
                    </a:lnTo>
                    <a:lnTo>
                      <a:pt x="3882" y="1553"/>
                    </a:lnTo>
                    <a:lnTo>
                      <a:pt x="4047" y="1506"/>
                    </a:lnTo>
                    <a:lnTo>
                      <a:pt x="4164" y="1435"/>
                    </a:lnTo>
                    <a:lnTo>
                      <a:pt x="4282" y="1341"/>
                    </a:lnTo>
                    <a:lnTo>
                      <a:pt x="4376" y="1223"/>
                    </a:lnTo>
                    <a:lnTo>
                      <a:pt x="4447" y="1082"/>
                    </a:lnTo>
                    <a:lnTo>
                      <a:pt x="4494" y="941"/>
                    </a:lnTo>
                    <a:lnTo>
                      <a:pt x="4517" y="776"/>
                    </a:lnTo>
                    <a:lnTo>
                      <a:pt x="4494" y="588"/>
                    </a:lnTo>
                    <a:lnTo>
                      <a:pt x="4447" y="424"/>
                    </a:lnTo>
                    <a:lnTo>
                      <a:pt x="4376" y="329"/>
                    </a:lnTo>
                    <a:lnTo>
                      <a:pt x="4306" y="259"/>
                    </a:lnTo>
                    <a:lnTo>
                      <a:pt x="4235" y="188"/>
                    </a:lnTo>
                    <a:lnTo>
                      <a:pt x="4164" y="118"/>
                    </a:lnTo>
                    <a:lnTo>
                      <a:pt x="4047" y="71"/>
                    </a:lnTo>
                    <a:lnTo>
                      <a:pt x="3953" y="24"/>
                    </a:lnTo>
                    <a:lnTo>
                      <a:pt x="3835" y="0"/>
                    </a:lnTo>
                    <a:close/>
                  </a:path>
                </a:pathLst>
              </a:custGeom>
              <a:solidFill>
                <a:srgbClr val="E4ECF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4990579" y="2102805"/>
                <a:ext cx="251571" cy="50337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871" extrusionOk="0">
                    <a:moveTo>
                      <a:pt x="706" y="0"/>
                    </a:moveTo>
                    <a:lnTo>
                      <a:pt x="542" y="24"/>
                    </a:lnTo>
                    <a:lnTo>
                      <a:pt x="401" y="47"/>
                    </a:lnTo>
                    <a:lnTo>
                      <a:pt x="259" y="118"/>
                    </a:lnTo>
                    <a:lnTo>
                      <a:pt x="142" y="235"/>
                    </a:lnTo>
                    <a:lnTo>
                      <a:pt x="71" y="329"/>
                    </a:lnTo>
                    <a:lnTo>
                      <a:pt x="1" y="424"/>
                    </a:lnTo>
                    <a:lnTo>
                      <a:pt x="48" y="518"/>
                    </a:lnTo>
                    <a:lnTo>
                      <a:pt x="118" y="612"/>
                    </a:lnTo>
                    <a:lnTo>
                      <a:pt x="189" y="682"/>
                    </a:lnTo>
                    <a:lnTo>
                      <a:pt x="283" y="753"/>
                    </a:lnTo>
                    <a:lnTo>
                      <a:pt x="377" y="800"/>
                    </a:lnTo>
                    <a:lnTo>
                      <a:pt x="471" y="847"/>
                    </a:lnTo>
                    <a:lnTo>
                      <a:pt x="589" y="870"/>
                    </a:lnTo>
                    <a:lnTo>
                      <a:pt x="3647" y="870"/>
                    </a:lnTo>
                    <a:lnTo>
                      <a:pt x="3788" y="847"/>
                    </a:lnTo>
                    <a:lnTo>
                      <a:pt x="3953" y="800"/>
                    </a:lnTo>
                    <a:lnTo>
                      <a:pt x="4070" y="729"/>
                    </a:lnTo>
                    <a:lnTo>
                      <a:pt x="4188" y="635"/>
                    </a:lnTo>
                    <a:lnTo>
                      <a:pt x="4282" y="541"/>
                    </a:lnTo>
                    <a:lnTo>
                      <a:pt x="4353" y="424"/>
                    </a:lnTo>
                    <a:lnTo>
                      <a:pt x="4282" y="329"/>
                    </a:lnTo>
                    <a:lnTo>
                      <a:pt x="4212" y="259"/>
                    </a:lnTo>
                    <a:lnTo>
                      <a:pt x="4141" y="188"/>
                    </a:lnTo>
                    <a:lnTo>
                      <a:pt x="4070" y="118"/>
                    </a:lnTo>
                    <a:lnTo>
                      <a:pt x="3953" y="71"/>
                    </a:lnTo>
                    <a:lnTo>
                      <a:pt x="3859" y="24"/>
                    </a:lnTo>
                    <a:lnTo>
                      <a:pt x="37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4985146" y="2102805"/>
                <a:ext cx="261107" cy="89752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1553" fill="none" extrusionOk="0">
                    <a:moveTo>
                      <a:pt x="3741" y="0"/>
                    </a:moveTo>
                    <a:lnTo>
                      <a:pt x="3741" y="0"/>
                    </a:lnTo>
                    <a:lnTo>
                      <a:pt x="3835" y="0"/>
                    </a:lnTo>
                    <a:lnTo>
                      <a:pt x="3953" y="24"/>
                    </a:lnTo>
                    <a:lnTo>
                      <a:pt x="4047" y="71"/>
                    </a:lnTo>
                    <a:lnTo>
                      <a:pt x="4164" y="118"/>
                    </a:lnTo>
                    <a:lnTo>
                      <a:pt x="4235" y="188"/>
                    </a:lnTo>
                    <a:lnTo>
                      <a:pt x="4306" y="259"/>
                    </a:lnTo>
                    <a:lnTo>
                      <a:pt x="4376" y="329"/>
                    </a:lnTo>
                    <a:lnTo>
                      <a:pt x="4447" y="424"/>
                    </a:lnTo>
                    <a:lnTo>
                      <a:pt x="4447" y="424"/>
                    </a:lnTo>
                    <a:lnTo>
                      <a:pt x="4494" y="588"/>
                    </a:lnTo>
                    <a:lnTo>
                      <a:pt x="4517" y="776"/>
                    </a:lnTo>
                    <a:lnTo>
                      <a:pt x="4517" y="776"/>
                    </a:lnTo>
                    <a:lnTo>
                      <a:pt x="4494" y="941"/>
                    </a:lnTo>
                    <a:lnTo>
                      <a:pt x="4447" y="1082"/>
                    </a:lnTo>
                    <a:lnTo>
                      <a:pt x="4376" y="1223"/>
                    </a:lnTo>
                    <a:lnTo>
                      <a:pt x="4282" y="1341"/>
                    </a:lnTo>
                    <a:lnTo>
                      <a:pt x="4282" y="1341"/>
                    </a:lnTo>
                    <a:lnTo>
                      <a:pt x="4164" y="1435"/>
                    </a:lnTo>
                    <a:lnTo>
                      <a:pt x="4047" y="1506"/>
                    </a:lnTo>
                    <a:lnTo>
                      <a:pt x="3882" y="1553"/>
                    </a:lnTo>
                    <a:lnTo>
                      <a:pt x="3741" y="1553"/>
                    </a:lnTo>
                    <a:lnTo>
                      <a:pt x="800" y="1553"/>
                    </a:lnTo>
                    <a:lnTo>
                      <a:pt x="800" y="1553"/>
                    </a:lnTo>
                    <a:lnTo>
                      <a:pt x="636" y="1553"/>
                    </a:lnTo>
                    <a:lnTo>
                      <a:pt x="495" y="1506"/>
                    </a:lnTo>
                    <a:lnTo>
                      <a:pt x="353" y="1435"/>
                    </a:lnTo>
                    <a:lnTo>
                      <a:pt x="236" y="1341"/>
                    </a:lnTo>
                    <a:lnTo>
                      <a:pt x="142" y="1223"/>
                    </a:lnTo>
                    <a:lnTo>
                      <a:pt x="71" y="1082"/>
                    </a:lnTo>
                    <a:lnTo>
                      <a:pt x="24" y="941"/>
                    </a:lnTo>
                    <a:lnTo>
                      <a:pt x="1" y="776"/>
                    </a:lnTo>
                    <a:lnTo>
                      <a:pt x="1" y="776"/>
                    </a:lnTo>
                    <a:lnTo>
                      <a:pt x="24" y="588"/>
                    </a:lnTo>
                    <a:lnTo>
                      <a:pt x="95" y="424"/>
                    </a:lnTo>
                    <a:lnTo>
                      <a:pt x="95" y="424"/>
                    </a:lnTo>
                    <a:lnTo>
                      <a:pt x="165" y="329"/>
                    </a:lnTo>
                    <a:lnTo>
                      <a:pt x="236" y="235"/>
                    </a:lnTo>
                    <a:lnTo>
                      <a:pt x="236" y="235"/>
                    </a:lnTo>
                    <a:lnTo>
                      <a:pt x="353" y="118"/>
                    </a:lnTo>
                    <a:lnTo>
                      <a:pt x="495" y="47"/>
                    </a:lnTo>
                    <a:lnTo>
                      <a:pt x="636" y="24"/>
                    </a:lnTo>
                    <a:lnTo>
                      <a:pt x="800" y="0"/>
                    </a:lnTo>
                    <a:lnTo>
                      <a:pt x="374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5325010" y="2102805"/>
                <a:ext cx="119688" cy="89752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553" extrusionOk="0">
                    <a:moveTo>
                      <a:pt x="800" y="0"/>
                    </a:moveTo>
                    <a:lnTo>
                      <a:pt x="636" y="24"/>
                    </a:lnTo>
                    <a:lnTo>
                      <a:pt x="495" y="47"/>
                    </a:lnTo>
                    <a:lnTo>
                      <a:pt x="354" y="118"/>
                    </a:lnTo>
                    <a:lnTo>
                      <a:pt x="236" y="235"/>
                    </a:lnTo>
                    <a:lnTo>
                      <a:pt x="165" y="329"/>
                    </a:lnTo>
                    <a:lnTo>
                      <a:pt x="95" y="424"/>
                    </a:lnTo>
                    <a:lnTo>
                      <a:pt x="24" y="588"/>
                    </a:lnTo>
                    <a:lnTo>
                      <a:pt x="1" y="776"/>
                    </a:lnTo>
                    <a:lnTo>
                      <a:pt x="24" y="941"/>
                    </a:lnTo>
                    <a:lnTo>
                      <a:pt x="71" y="1082"/>
                    </a:lnTo>
                    <a:lnTo>
                      <a:pt x="142" y="1223"/>
                    </a:lnTo>
                    <a:lnTo>
                      <a:pt x="236" y="1341"/>
                    </a:lnTo>
                    <a:lnTo>
                      <a:pt x="354" y="1435"/>
                    </a:lnTo>
                    <a:lnTo>
                      <a:pt x="495" y="1506"/>
                    </a:lnTo>
                    <a:lnTo>
                      <a:pt x="636" y="1553"/>
                    </a:lnTo>
                    <a:lnTo>
                      <a:pt x="1436" y="1553"/>
                    </a:lnTo>
                    <a:lnTo>
                      <a:pt x="1577" y="1506"/>
                    </a:lnTo>
                    <a:lnTo>
                      <a:pt x="1718" y="1435"/>
                    </a:lnTo>
                    <a:lnTo>
                      <a:pt x="1836" y="1341"/>
                    </a:lnTo>
                    <a:lnTo>
                      <a:pt x="1930" y="1223"/>
                    </a:lnTo>
                    <a:lnTo>
                      <a:pt x="2000" y="1082"/>
                    </a:lnTo>
                    <a:lnTo>
                      <a:pt x="2047" y="941"/>
                    </a:lnTo>
                    <a:lnTo>
                      <a:pt x="2071" y="776"/>
                    </a:lnTo>
                    <a:lnTo>
                      <a:pt x="2047" y="588"/>
                    </a:lnTo>
                    <a:lnTo>
                      <a:pt x="1977" y="424"/>
                    </a:lnTo>
                    <a:lnTo>
                      <a:pt x="1930" y="329"/>
                    </a:lnTo>
                    <a:lnTo>
                      <a:pt x="1859" y="259"/>
                    </a:lnTo>
                    <a:lnTo>
                      <a:pt x="1789" y="188"/>
                    </a:lnTo>
                    <a:lnTo>
                      <a:pt x="1694" y="118"/>
                    </a:lnTo>
                    <a:lnTo>
                      <a:pt x="1600" y="71"/>
                    </a:lnTo>
                    <a:lnTo>
                      <a:pt x="1506" y="24"/>
                    </a:lnTo>
                    <a:lnTo>
                      <a:pt x="1389" y="0"/>
                    </a:lnTo>
                    <a:close/>
                  </a:path>
                </a:pathLst>
              </a:custGeom>
              <a:solidFill>
                <a:srgbClr val="E4ECF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5330442" y="2102805"/>
                <a:ext cx="108823" cy="50337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871" extrusionOk="0">
                    <a:moveTo>
                      <a:pt x="706" y="0"/>
                    </a:moveTo>
                    <a:lnTo>
                      <a:pt x="542" y="24"/>
                    </a:lnTo>
                    <a:lnTo>
                      <a:pt x="401" y="47"/>
                    </a:lnTo>
                    <a:lnTo>
                      <a:pt x="260" y="118"/>
                    </a:lnTo>
                    <a:lnTo>
                      <a:pt x="142" y="235"/>
                    </a:lnTo>
                    <a:lnTo>
                      <a:pt x="71" y="329"/>
                    </a:lnTo>
                    <a:lnTo>
                      <a:pt x="1" y="424"/>
                    </a:lnTo>
                    <a:lnTo>
                      <a:pt x="48" y="518"/>
                    </a:lnTo>
                    <a:lnTo>
                      <a:pt x="118" y="612"/>
                    </a:lnTo>
                    <a:lnTo>
                      <a:pt x="189" y="682"/>
                    </a:lnTo>
                    <a:lnTo>
                      <a:pt x="283" y="753"/>
                    </a:lnTo>
                    <a:lnTo>
                      <a:pt x="377" y="800"/>
                    </a:lnTo>
                    <a:lnTo>
                      <a:pt x="471" y="847"/>
                    </a:lnTo>
                    <a:lnTo>
                      <a:pt x="589" y="870"/>
                    </a:lnTo>
                    <a:lnTo>
                      <a:pt x="1177" y="870"/>
                    </a:lnTo>
                    <a:lnTo>
                      <a:pt x="1342" y="847"/>
                    </a:lnTo>
                    <a:lnTo>
                      <a:pt x="1483" y="800"/>
                    </a:lnTo>
                    <a:lnTo>
                      <a:pt x="1624" y="729"/>
                    </a:lnTo>
                    <a:lnTo>
                      <a:pt x="1742" y="635"/>
                    </a:lnTo>
                    <a:lnTo>
                      <a:pt x="1812" y="541"/>
                    </a:lnTo>
                    <a:lnTo>
                      <a:pt x="1883" y="424"/>
                    </a:lnTo>
                    <a:lnTo>
                      <a:pt x="1836" y="329"/>
                    </a:lnTo>
                    <a:lnTo>
                      <a:pt x="1765" y="259"/>
                    </a:lnTo>
                    <a:lnTo>
                      <a:pt x="1695" y="188"/>
                    </a:lnTo>
                    <a:lnTo>
                      <a:pt x="1600" y="118"/>
                    </a:lnTo>
                    <a:lnTo>
                      <a:pt x="1506" y="71"/>
                    </a:lnTo>
                    <a:lnTo>
                      <a:pt x="1412" y="24"/>
                    </a:lnTo>
                    <a:lnTo>
                      <a:pt x="12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5325010" y="2102805"/>
                <a:ext cx="119688" cy="89752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553" fill="none" extrusionOk="0">
                    <a:moveTo>
                      <a:pt x="1271" y="0"/>
                    </a:moveTo>
                    <a:lnTo>
                      <a:pt x="1271" y="0"/>
                    </a:lnTo>
                    <a:lnTo>
                      <a:pt x="1389" y="0"/>
                    </a:lnTo>
                    <a:lnTo>
                      <a:pt x="1506" y="24"/>
                    </a:lnTo>
                    <a:lnTo>
                      <a:pt x="1600" y="71"/>
                    </a:lnTo>
                    <a:lnTo>
                      <a:pt x="1694" y="118"/>
                    </a:lnTo>
                    <a:lnTo>
                      <a:pt x="1789" y="188"/>
                    </a:lnTo>
                    <a:lnTo>
                      <a:pt x="1859" y="259"/>
                    </a:lnTo>
                    <a:lnTo>
                      <a:pt x="1930" y="329"/>
                    </a:lnTo>
                    <a:lnTo>
                      <a:pt x="1977" y="424"/>
                    </a:lnTo>
                    <a:lnTo>
                      <a:pt x="1977" y="424"/>
                    </a:lnTo>
                    <a:lnTo>
                      <a:pt x="2047" y="588"/>
                    </a:lnTo>
                    <a:lnTo>
                      <a:pt x="2071" y="776"/>
                    </a:lnTo>
                    <a:lnTo>
                      <a:pt x="2071" y="776"/>
                    </a:lnTo>
                    <a:lnTo>
                      <a:pt x="2047" y="941"/>
                    </a:lnTo>
                    <a:lnTo>
                      <a:pt x="2000" y="1082"/>
                    </a:lnTo>
                    <a:lnTo>
                      <a:pt x="1930" y="1223"/>
                    </a:lnTo>
                    <a:lnTo>
                      <a:pt x="1836" y="1341"/>
                    </a:lnTo>
                    <a:lnTo>
                      <a:pt x="1836" y="1341"/>
                    </a:lnTo>
                    <a:lnTo>
                      <a:pt x="1718" y="1435"/>
                    </a:lnTo>
                    <a:lnTo>
                      <a:pt x="1577" y="1506"/>
                    </a:lnTo>
                    <a:lnTo>
                      <a:pt x="1436" y="1553"/>
                    </a:lnTo>
                    <a:lnTo>
                      <a:pt x="1271" y="1553"/>
                    </a:lnTo>
                    <a:lnTo>
                      <a:pt x="800" y="1553"/>
                    </a:lnTo>
                    <a:lnTo>
                      <a:pt x="800" y="1553"/>
                    </a:lnTo>
                    <a:lnTo>
                      <a:pt x="636" y="1553"/>
                    </a:lnTo>
                    <a:lnTo>
                      <a:pt x="495" y="1506"/>
                    </a:lnTo>
                    <a:lnTo>
                      <a:pt x="354" y="1435"/>
                    </a:lnTo>
                    <a:lnTo>
                      <a:pt x="236" y="1341"/>
                    </a:lnTo>
                    <a:lnTo>
                      <a:pt x="142" y="1223"/>
                    </a:lnTo>
                    <a:lnTo>
                      <a:pt x="71" y="1082"/>
                    </a:lnTo>
                    <a:lnTo>
                      <a:pt x="24" y="941"/>
                    </a:lnTo>
                    <a:lnTo>
                      <a:pt x="1" y="776"/>
                    </a:lnTo>
                    <a:lnTo>
                      <a:pt x="1" y="776"/>
                    </a:lnTo>
                    <a:lnTo>
                      <a:pt x="24" y="588"/>
                    </a:lnTo>
                    <a:lnTo>
                      <a:pt x="95" y="424"/>
                    </a:lnTo>
                    <a:lnTo>
                      <a:pt x="95" y="424"/>
                    </a:lnTo>
                    <a:lnTo>
                      <a:pt x="165" y="329"/>
                    </a:lnTo>
                    <a:lnTo>
                      <a:pt x="236" y="235"/>
                    </a:lnTo>
                    <a:lnTo>
                      <a:pt x="236" y="235"/>
                    </a:lnTo>
                    <a:lnTo>
                      <a:pt x="354" y="118"/>
                    </a:lnTo>
                    <a:lnTo>
                      <a:pt x="495" y="47"/>
                    </a:lnTo>
                    <a:lnTo>
                      <a:pt x="636" y="24"/>
                    </a:lnTo>
                    <a:lnTo>
                      <a:pt x="800" y="0"/>
                    </a:lnTo>
                    <a:lnTo>
                      <a:pt x="127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2" name="Google Shape;872;p33"/>
            <p:cNvSpPr/>
            <p:nvPr/>
          </p:nvSpPr>
          <p:spPr>
            <a:xfrm>
              <a:off x="5053474" y="2423227"/>
              <a:ext cx="228323" cy="156188"/>
            </a:xfrm>
            <a:custGeom>
              <a:avLst/>
              <a:gdLst/>
              <a:ahLst/>
              <a:cxnLst/>
              <a:rect l="l" t="t" r="r" b="b"/>
              <a:pathLst>
                <a:path w="8755" h="5989" extrusionOk="0">
                  <a:moveTo>
                    <a:pt x="1065" y="1"/>
                  </a:moveTo>
                  <a:lnTo>
                    <a:pt x="1" y="3922"/>
                  </a:lnTo>
                  <a:lnTo>
                    <a:pt x="7691" y="5989"/>
                  </a:lnTo>
                  <a:lnTo>
                    <a:pt x="8755" y="2068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33"/>
          <p:cNvSpPr txBox="1">
            <a:spLocks noGrp="1"/>
          </p:cNvSpPr>
          <p:nvPr>
            <p:ph type="title" idx="2"/>
          </p:nvPr>
        </p:nvSpPr>
        <p:spPr>
          <a:xfrm>
            <a:off x="729495" y="757936"/>
            <a:ext cx="1272300" cy="8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874" name="Google Shape;874;p33"/>
          <p:cNvSpPr txBox="1">
            <a:spLocks noGrp="1"/>
          </p:cNvSpPr>
          <p:nvPr>
            <p:ph type="subTitle" idx="1"/>
          </p:nvPr>
        </p:nvSpPr>
        <p:spPr>
          <a:xfrm>
            <a:off x="1705525" y="3996000"/>
            <a:ext cx="5735400" cy="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Type from 2003-2021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lobal Recycling Day by Slidesgo">
  <a:themeElements>
    <a:clrScheme name="Simple Light">
      <a:dk1>
        <a:srgbClr val="5D5D6D"/>
      </a:dk1>
      <a:lt1>
        <a:srgbClr val="FFFFFF"/>
      </a:lt1>
      <a:dk2>
        <a:srgbClr val="5D5D6D"/>
      </a:dk2>
      <a:lt2>
        <a:srgbClr val="E4ECF2"/>
      </a:lt2>
      <a:accent1>
        <a:srgbClr val="7E92FF"/>
      </a:accent1>
      <a:accent2>
        <a:srgbClr val="6880EA"/>
      </a:accent2>
      <a:accent3>
        <a:srgbClr val="FE7D56"/>
      </a:accent3>
      <a:accent4>
        <a:srgbClr val="F46545"/>
      </a:accent4>
      <a:accent5>
        <a:srgbClr val="E4ECF2"/>
      </a:accent5>
      <a:accent6>
        <a:srgbClr val="FFFFFF"/>
      </a:accent6>
      <a:hlink>
        <a:srgbClr val="5D5D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3092</Words>
  <Application>Microsoft Office PowerPoint</Application>
  <PresentationFormat>On-screen Show (16:9)</PresentationFormat>
  <Paragraphs>223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Open Sans</vt:lpstr>
      <vt:lpstr>Raleway</vt:lpstr>
      <vt:lpstr>Roboto Condensed Light</vt:lpstr>
      <vt:lpstr>Arial</vt:lpstr>
      <vt:lpstr>PT Serif</vt:lpstr>
      <vt:lpstr>Livvic</vt:lpstr>
      <vt:lpstr>Global Recycling Day by Slidesgo</vt:lpstr>
      <vt:lpstr>Analysis on SG Waste Management</vt:lpstr>
      <vt:lpstr>Datasets Sources</vt:lpstr>
      <vt:lpstr>Datasets Sources (API)</vt:lpstr>
      <vt:lpstr>Nature of Original Datasets</vt:lpstr>
      <vt:lpstr>Nature of Original Datasets</vt:lpstr>
      <vt:lpstr>PowerPoint Presentation</vt:lpstr>
      <vt:lpstr>Reading Data</vt:lpstr>
      <vt:lpstr>Reading Data</vt:lpstr>
      <vt:lpstr>Dataset 1 &amp; 2</vt:lpstr>
      <vt:lpstr>Check for Missing Values</vt:lpstr>
      <vt:lpstr>Cleaning df1</vt:lpstr>
      <vt:lpstr>Cleaning df2</vt:lpstr>
      <vt:lpstr>Cleaning temp_merged1</vt:lpstr>
      <vt:lpstr>Cleaning temp_merged1</vt:lpstr>
      <vt:lpstr>Cleaning temp_merged1</vt:lpstr>
      <vt:lpstr>1st Final Dataset: final1_recycled</vt:lpstr>
      <vt:lpstr>Check for outliers: final1_recycled</vt:lpstr>
      <vt:lpstr>2nd Final Dataset: final1_generated</vt:lpstr>
      <vt:lpstr>Check for outliers: final1_generated</vt:lpstr>
      <vt:lpstr>Dataset 3, 4 &amp; 5</vt:lpstr>
      <vt:lpstr>Check for Missing Values (df3)</vt:lpstr>
      <vt:lpstr>Cleaning df3</vt:lpstr>
      <vt:lpstr>Cleaning df4</vt:lpstr>
      <vt:lpstr>Cleaning df4</vt:lpstr>
      <vt:lpstr>Cleaning df5</vt:lpstr>
      <vt:lpstr>Cleaning temp_merged2</vt:lpstr>
      <vt:lpstr>3rd Final Dataset: final2</vt:lpstr>
      <vt:lpstr>Check for outliers: final2</vt:lpstr>
      <vt:lpstr>Analysis</vt:lpstr>
      <vt:lpstr>Dataset Statistics (final1)</vt:lpstr>
      <vt:lpstr>Dataset Statistics (final2)</vt:lpstr>
      <vt:lpstr>Barcharts (temp_merged1)</vt:lpstr>
      <vt:lpstr>Linechart (final2)</vt:lpstr>
      <vt:lpstr>Statsmodel (final2)</vt:lpstr>
      <vt:lpstr>Statsmodel (final2)</vt:lpstr>
      <vt:lpstr>Scatterplot (final2)</vt:lpstr>
      <vt:lpstr>Conclusion</vt:lpstr>
      <vt:lpstr>Recommendations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SG Waste Management</dc:title>
  <dc:creator>bryan</dc:creator>
  <cp:lastModifiedBy>TAN WEN TAO BRYAN</cp:lastModifiedBy>
  <cp:revision>1</cp:revision>
  <dcterms:modified xsi:type="dcterms:W3CDTF">2023-02-04T08:25:30Z</dcterms:modified>
</cp:coreProperties>
</file>